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68" r:id="rId2"/>
    <p:sldId id="265" r:id="rId3"/>
    <p:sldId id="267" r:id="rId4"/>
    <p:sldId id="259" r:id="rId5"/>
    <p:sldId id="260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199292" y="1414710"/>
            <a:ext cx="5751500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9294" y="1921070"/>
            <a:ext cx="5751501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57" y="6400803"/>
            <a:ext cx="422031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6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4BFADF2-322C-449D-B408-AF3A224D258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3BB744-AD85-4F49-BB20-DB2F1AC9CDEB}" type="datetimeFigureOut">
              <a:rPr lang="ru-RU" smtClean="0"/>
              <a:t>31.03.2020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1259632" y="1484784"/>
            <a:ext cx="6545771" cy="274242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Обучение граждан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в возрасте 50-ти лет и старше в рамках Федерального проекта «Старшее поколение» национального проекта «Демография»</a:t>
            </a:r>
            <a:br>
              <a:rPr lang="ru-RU" sz="24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на базе</a:t>
            </a:r>
            <a:r>
              <a:rPr lang="ru-RU" sz="28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 </a:t>
            </a:r>
            <a:br>
              <a:rPr lang="ru-RU" sz="2800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</a:br>
            <a:r>
              <a:rPr lang="ru-RU" sz="2400" u="sng" dirty="0">
                <a:solidFill>
                  <a:srgbClr val="001547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ГБПОУ МО «Щелковский колледж»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624736" cy="7381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МО «Щелковский колледж»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1308"/>
            <a:ext cx="1208290" cy="12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9"/>
          <a:stretch/>
        </p:blipFill>
        <p:spPr>
          <a:xfrm>
            <a:off x="2051720" y="4437112"/>
            <a:ext cx="5185461" cy="20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5567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представляет собой организацию и выполнение флористических работ, в том числе изготовление флористических изделий и флористическое оформление объектов различного назначения. </a:t>
            </a:r>
          </a:p>
        </p:txBody>
      </p:sp>
      <p:pic>
        <p:nvPicPr>
          <p:cNvPr id="4098" name="Picture 2" descr="C:\Users\Admin\Desktop\фло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7" y="3934472"/>
            <a:ext cx="3734321" cy="24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ПЛАНЫ  и ОТЧЕТЫ\ОТЧЕТЫ 2019\Публичный отчет\Финал VII НЧ Казань 2019\фото Щелковский колледж\Флористика.Юниоры. Титова С.М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2121"/>
            <a:ext cx="2211759" cy="29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6231" y="2191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Флористика</a:t>
            </a:r>
          </a:p>
        </p:txBody>
      </p:sp>
    </p:spTree>
    <p:extLst>
      <p:ext uri="{BB962C8B-B14F-4D97-AF65-F5344CB8AC3E}">
        <p14:creationId xmlns:p14="http://schemas.microsoft.com/office/powerpoint/2010/main" val="320992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433955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включает в себя умение разбираться в функционировании всех систем автомобиля, находить и устранять неисправности, выполнять ремонт и обслуживание автомобиля.</a:t>
            </a:r>
          </a:p>
        </p:txBody>
      </p:sp>
      <p:pic>
        <p:nvPicPr>
          <p:cNvPr id="5122" name="Picture 2" descr="C:\Users\Admin\Desktop\ПЛАНЫ  и ОТЧЕТЫ\ОТЧЕТЫ 2019\Публичный отчет\Финал VII НЧ Казань 2019\фото Щелковский колледж\Ремонт и обслуживание легковых автомобилей. Усачев К.А.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2682"/>
          <a:stretch/>
        </p:blipFill>
        <p:spPr bwMode="auto">
          <a:xfrm>
            <a:off x="323528" y="1320800"/>
            <a:ext cx="3715269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Ремонт и обслуживание легковых автомобилей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3" name="Picture 3" descr="C:\Users\Admin\Desktop\ПЛАНЫ  и ОТЧЕТЫ\ОТЧЕТЫ 2019\Публичный отчет\V Открытый региональный чемпионат\РЧ\Фото РЧ ноябрь\ремонт и обслуживание легковых автомобил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4" y="3861048"/>
            <a:ext cx="3770736" cy="21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2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10859"/>
            <a:ext cx="47984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Ландшафтный дизайнер работает над различными проектами, создавая частные и общественные сады, парки, спортивные и городские площади, места отдыха, игровые площадки и другие зеленые зоны. 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Ландшафтный дизайнер может участвовать во всех стадиях работы над проектом от предварительного консультирования и проектирования до разработки руководства по дальнейшему уходу за садом по мере роста используемых растений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" y="3501008"/>
            <a:ext cx="3211383" cy="2088231"/>
          </a:xfrm>
          <a:prstGeom prst="rect">
            <a:avLst/>
          </a:prstGeom>
        </p:spPr>
      </p:pic>
      <p:pic>
        <p:nvPicPr>
          <p:cNvPr id="7170" name="Picture 2" descr="C:\Users\Admin\Desktop\ПЛАНЫ  и ОТЧЕТЫ\ОТЧЕТЫ 2019\Публичный отчет\Отборочные соревнования к Финалу\Ландшафтный дизай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4" y="1276579"/>
            <a:ext cx="3200701" cy="21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913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Ландшафтный дизайн</a:t>
            </a:r>
          </a:p>
        </p:txBody>
      </p:sp>
    </p:spTree>
    <p:extLst>
      <p:ext uri="{BB962C8B-B14F-4D97-AF65-F5344CB8AC3E}">
        <p14:creationId xmlns:p14="http://schemas.microsoft.com/office/powerpoint/2010/main" val="245593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01" y="19888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включает в себя работы по монтажу фасадного газопровода, цокольного крана, газового ввода, газового стояка, трехходового крана и расходомера, проведение технического обслуживания оборудования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Admin\Desktop\га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5" y="1522992"/>
            <a:ext cx="3456384" cy="22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ПЛАНЫ  и ОТЧЕТЫ\ОТЧЕТЫ 2019\Публичный отчет\V Открытый региональный чемпионат\РЧ\Фото РЧ ноябрь\Монтаж и эксплуатация газового оборудо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1966797" cy="26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0876" y="332656"/>
            <a:ext cx="7125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Монтаж и эксплуатация газового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952496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574</TotalTime>
  <Words>184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Akrobat ExtraBold</vt:lpstr>
      <vt:lpstr>Arial</vt:lpstr>
      <vt:lpstr>Arial Unicode MS</vt:lpstr>
      <vt:lpstr>Calibri</vt:lpstr>
      <vt:lpstr>Futura PT</vt:lpstr>
      <vt:lpstr>Thermal</vt:lpstr>
      <vt:lpstr>ГБПОУ МО «Щелковский колледж»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Юлия</cp:lastModifiedBy>
  <cp:revision>42</cp:revision>
  <cp:lastPrinted>2019-08-13T12:19:32Z</cp:lastPrinted>
  <dcterms:created xsi:type="dcterms:W3CDTF">2019-05-07T13:02:13Z</dcterms:created>
  <dcterms:modified xsi:type="dcterms:W3CDTF">2020-03-31T06:34:31Z</dcterms:modified>
</cp:coreProperties>
</file>