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2" r:id="rId9"/>
    <p:sldId id="264" r:id="rId10"/>
    <p:sldId id="265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04CBDB-29B7-4280-8B3B-9E41E600BA0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C47AA2-6423-4CC2-B705-31F4EECA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963380" cy="4381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Bookman Old Style" pitchFamily="18" charset="0"/>
              </a:rPr>
              <a:t>Международная стажировка по программе:</a:t>
            </a:r>
            <a:br>
              <a:rPr lang="ru-RU" sz="3100" dirty="0" smtClean="0">
                <a:latin typeface="Bookman Old Style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профессионального мастерства на основе стандартов </a:t>
            </a:r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 Прогрессивные технологии профессионального образования. </a:t>
            </a:r>
            <a:br>
              <a:rPr lang="ru-RU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Опыт Финляндии»</a:t>
            </a:r>
            <a:br>
              <a:rPr lang="ru-RU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/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3100" b="0" dirty="0" smtClean="0">
                <a:latin typeface="Bookman Old Style" pitchFamily="18" charset="0"/>
              </a:rPr>
              <a:t>13-17 мая 2018г.</a:t>
            </a:r>
            <a:br>
              <a:rPr lang="ru-RU" sz="3100" b="0" dirty="0" smtClean="0">
                <a:latin typeface="Bookman Old Style" pitchFamily="18" charset="0"/>
              </a:rPr>
            </a:br>
            <a:r>
              <a:rPr lang="ru-RU" sz="3100" b="0" dirty="0" err="1" smtClean="0"/>
              <a:t>Taitaja</a:t>
            </a:r>
            <a:r>
              <a:rPr lang="ru-RU" sz="3100" b="0" dirty="0" smtClean="0"/>
              <a:t> 2018</a:t>
            </a:r>
            <a:endParaRPr lang="ru-RU" sz="3100" b="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KM uusi ammatillinen koulutus Englanti6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7479" y="980727"/>
            <a:ext cx="7212913" cy="54096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HOKS – </a:t>
            </a:r>
            <a:br>
              <a:rPr lang="ru-RU" sz="3200" dirty="0" smtClean="0"/>
            </a:br>
            <a:r>
              <a:rPr lang="ru-RU" sz="3200" dirty="0" smtClean="0"/>
              <a:t>индивидуальный учебный план 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514_20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355160" cy="412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Церемония открытия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itaja_2018_2_oranssi-768x4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74529"/>
            <a:ext cx="9144000" cy="4083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5_155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112520" cy="240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Знакомство с работой на площадках чемпионата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Финляндии </a:t>
            </a:r>
            <a:r>
              <a:rPr lang="ru-RU" sz="2700" b="0" dirty="0" err="1" smtClean="0">
                <a:latin typeface="Times New Roman" pitchFamily="18" charset="0"/>
                <a:cs typeface="Times New Roman" pitchFamily="18" charset="0"/>
              </a:rPr>
              <a:t>Taitaja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 компетенциям: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предпринимательство и робототехника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515_15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496"/>
            <a:ext cx="4429156" cy="301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aitaja_2018_2_oranssi-768x4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65104"/>
            <a:ext cx="4494927" cy="23552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5_160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645024"/>
            <a:ext cx="5285180" cy="28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0" y="428604"/>
            <a:ext cx="3357586" cy="98903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работой на площадках чемпионата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Финляндии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Taitaja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компетенциям: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веб-дизайн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флористика</a:t>
            </a:r>
            <a:endParaRPr lang="ru-RU" sz="2400" dirty="0"/>
          </a:p>
        </p:txBody>
      </p:sp>
      <p:pic>
        <p:nvPicPr>
          <p:cNvPr id="5" name="Рисунок 4" descr="20180515_16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502149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aitaja_2018_2_oranssi-768x4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2721"/>
            <a:ext cx="4494927" cy="2355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5_16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593705" cy="293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работой на площадках чемпионата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Финляндии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Taitaja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поварское и кондитерское  дело</a:t>
            </a:r>
            <a:endParaRPr lang="ru-RU" sz="2400" dirty="0"/>
          </a:p>
        </p:txBody>
      </p:sp>
      <p:pic>
        <p:nvPicPr>
          <p:cNvPr id="5" name="Рисунок 4" descr="20180515_162453.jpg"/>
          <p:cNvPicPr>
            <a:picLocks noChangeAspect="1"/>
          </p:cNvPicPr>
          <p:nvPr/>
        </p:nvPicPr>
        <p:blipFill>
          <a:blip r:embed="rId3" cstate="print"/>
          <a:srcRect l="11244" r="19457"/>
          <a:stretch>
            <a:fillRect/>
          </a:stretch>
        </p:blipFill>
        <p:spPr>
          <a:xfrm rot="5400000">
            <a:off x="4813072" y="2755881"/>
            <a:ext cx="4104456" cy="329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aitaja_2018_2_oranssi-768x4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4494927" cy="2355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6_103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762872" cy="272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Ландшафтный дизайн</a:t>
            </a:r>
            <a:endParaRPr lang="ru-RU" dirty="0"/>
          </a:p>
        </p:txBody>
      </p:sp>
      <p:pic>
        <p:nvPicPr>
          <p:cNvPr id="6" name="Рисунок 5" descr="20180516_103122.jpg"/>
          <p:cNvPicPr>
            <a:picLocks noChangeAspect="1"/>
          </p:cNvPicPr>
          <p:nvPr/>
        </p:nvPicPr>
        <p:blipFill>
          <a:blip r:embed="rId3" cstate="print"/>
          <a:srcRect l="10626" r="17713"/>
          <a:stretch>
            <a:fillRect/>
          </a:stretch>
        </p:blipFill>
        <p:spPr>
          <a:xfrm>
            <a:off x="4499992" y="3645024"/>
            <a:ext cx="4337891" cy="294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aitaja_2018_2_oranssi-768x4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7152"/>
            <a:ext cx="4211960" cy="2207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6_103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626"/>
          <a:stretch>
            <a:fillRect/>
          </a:stretch>
        </p:blipFill>
        <p:spPr>
          <a:xfrm>
            <a:off x="899592" y="1700808"/>
            <a:ext cx="7272808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Логистика</a:t>
            </a:r>
            <a:endParaRPr lang="ru-RU" dirty="0"/>
          </a:p>
        </p:txBody>
      </p:sp>
      <p:pic>
        <p:nvPicPr>
          <p:cNvPr id="5" name="Рисунок 4" descr="Taitaja_2018_2_oranssi-768x4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2721"/>
            <a:ext cx="4494927" cy="23552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7_114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428596" y="1785926"/>
            <a:ext cx="82296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 с представителями Министерства образования и культуры Финляндии,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мэрией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г.Тампере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517_140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47" r="14153"/>
          <a:stretch>
            <a:fillRect/>
          </a:stretch>
        </p:blipFill>
        <p:spPr>
          <a:xfrm rot="5400000">
            <a:off x="-112912" y="2137247"/>
            <a:ext cx="4961361" cy="336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Мэрия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г.Тампере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Вручение сертификатов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80517_140424(0).jpg"/>
          <p:cNvPicPr>
            <a:picLocks noChangeAspect="1"/>
          </p:cNvPicPr>
          <p:nvPr/>
        </p:nvPicPr>
        <p:blipFill>
          <a:blip r:embed="rId3" cstate="print"/>
          <a:srcRect l="18500" r="12500"/>
          <a:stretch>
            <a:fillRect/>
          </a:stretch>
        </p:blipFill>
        <p:spPr>
          <a:xfrm rot="5400000">
            <a:off x="3779912" y="2132856"/>
            <a:ext cx="489654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Российская делегация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942"/>
          <a:stretch>
            <a:fillRect/>
          </a:stretch>
        </p:blipFill>
        <p:spPr bwMode="auto">
          <a:xfrm>
            <a:off x="714348" y="1071546"/>
            <a:ext cx="7924828" cy="457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513_084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035316" y="2677653"/>
            <a:ext cx="4358373" cy="326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Обзорная экскурсия по г.Хельсинки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2674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7_14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229600" cy="4000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80514_084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85926"/>
            <a:ext cx="517659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профессионального образования ТРЕДУ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ecens.fi/wp-content/uploads/2016/06/tredu.png"/>
          <p:cNvPicPr>
            <a:picLocks noChangeAspect="1" noChangeArrowheads="1"/>
          </p:cNvPicPr>
          <p:nvPr/>
        </p:nvPicPr>
        <p:blipFill>
          <a:blip r:embed="rId3" cstate="print"/>
          <a:srcRect l="14868" t="14690" r="17827" b="17738"/>
          <a:stretch>
            <a:fillRect/>
          </a:stretch>
        </p:blipFill>
        <p:spPr bwMode="auto">
          <a:xfrm>
            <a:off x="5255568" y="5201816"/>
            <a:ext cx="3888432" cy="16561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1700808"/>
            <a:ext cx="30963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10 000 студентов, 1200 сотрудников, 20 кампусов (отделений), около 250 специальностей и профессий (модулей), 8% отчислений в год, годовой бюджет - 87 млн. евро, высокий  уровень техники безопасности, крупная материально-техническая база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4_095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234862" y="2766138"/>
            <a:ext cx="400286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Лаборатория по техническому обслуживанию и ремонту автомобилей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514_10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506708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decens.fi/wp-content/uploads/2016/06/tredu.png"/>
          <p:cNvPicPr>
            <a:picLocks noChangeAspect="1" noChangeArrowheads="1"/>
          </p:cNvPicPr>
          <p:nvPr/>
        </p:nvPicPr>
        <p:blipFill>
          <a:blip r:embed="rId4" cstate="print"/>
          <a:srcRect l="14868" t="14690" r="17827" b="17738"/>
          <a:stretch>
            <a:fillRect/>
          </a:stretch>
        </p:blipFill>
        <p:spPr bwMode="auto">
          <a:xfrm>
            <a:off x="1331640" y="4509120"/>
            <a:ext cx="388843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4_101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744" y="214290"/>
            <a:ext cx="5375562" cy="299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40466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Покраска автомобилей и кузовной ремонт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Парикмахерское искусство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12" name="Содержимое 3" descr="20180515_160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19" y="3452812"/>
            <a:ext cx="5163645" cy="3048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404664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Лабораторный химический анализ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2050" name="Picture 2" descr="C:\Users\Asus\Downloads\IMG_2208-19-05-18-08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5357817" cy="3268264"/>
          </a:xfrm>
          <a:prstGeom prst="rect">
            <a:avLst/>
          </a:prstGeom>
          <a:noFill/>
        </p:spPr>
      </p:pic>
      <p:pic>
        <p:nvPicPr>
          <p:cNvPr id="2051" name="Picture 3" descr="C:\Users\Asus\Downloads\IMG_2210-19-05-18-08-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5572132" cy="331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142852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Лаборатория</a:t>
            </a:r>
          </a:p>
          <a:p>
            <a:r>
              <a:rPr lang="ru-RU" sz="2400" dirty="0" smtClean="0">
                <a:latin typeface="Bookman Old Style" pitchFamily="18" charset="0"/>
              </a:rPr>
              <a:t>«Электромонтаж»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73016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C:\Users\Asus\Downloads\IMG_2217-19-05-18-08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5929353"/>
          </a:xfrm>
          <a:prstGeom prst="rect">
            <a:avLst/>
          </a:prstGeom>
          <a:noFill/>
        </p:spPr>
      </p:pic>
      <p:pic>
        <p:nvPicPr>
          <p:cNvPr id="3075" name="Picture 3" descr="C:\Users\Asus\Downloads\IMG_2221-19-05-18-08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702" y="1071546"/>
            <a:ext cx="4018388" cy="557216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14_104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76" r="9751"/>
          <a:stretch>
            <a:fillRect/>
          </a:stretch>
        </p:blipFill>
        <p:spPr>
          <a:xfrm>
            <a:off x="1691680" y="2132856"/>
            <a:ext cx="591513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Семинар на тему: взаимодействие предприятий, города и образовательных учреждений в подготовке специалистов для промышленности 4D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Два крупных предприятия-партнера: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Ford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Toyota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Реформа системы образования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Финляндии 2018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80514_132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5606934" cy="351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1772816"/>
            <a:ext cx="32403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1998 года 30 лет в Финляндии существовали несколько законов об образовании, с августа 2018г. финское образование ждет новая реформа и один закон. Перечень специальностей и профессий будет преобразован с 350 наименований в 150.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538</TotalTime>
  <Words>166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Bookman Old Style</vt:lpstr>
      <vt:lpstr>Lucida Sans Unicode</vt:lpstr>
      <vt:lpstr>Times New Roman</vt:lpstr>
      <vt:lpstr>Verdana</vt:lpstr>
      <vt:lpstr>Wingdings 2</vt:lpstr>
      <vt:lpstr>Wingdings 3</vt:lpstr>
      <vt:lpstr>Открытая</vt:lpstr>
      <vt:lpstr>Международная стажировка по программе: «Формирование профессионального мастерства на основе стандартов WorldSkills. Прогрессивные технологии профессионального образования.  Опыт Финляндии»  13-17 мая 2018г. Taitaja 2018</vt:lpstr>
      <vt:lpstr>Обзорная экскурсия по г.Хельсинки</vt:lpstr>
      <vt:lpstr>Центр профессионального образования ТРЕДУ</vt:lpstr>
      <vt:lpstr>Лаборатория по техническому обслуживанию и ремонту автомобилей</vt:lpstr>
      <vt:lpstr>Презентация PowerPoint</vt:lpstr>
      <vt:lpstr>Презентация PowerPoint</vt:lpstr>
      <vt:lpstr>Презентация PowerPoint</vt:lpstr>
      <vt:lpstr>Семинар на тему: взаимодействие предприятий, города и образовательных учреждений в подготовке специалистов для промышленности 4D Два крупных предприятия-партнера: Ford и Toyota</vt:lpstr>
      <vt:lpstr>Реформа системы образования  Финляндии 2018</vt:lpstr>
      <vt:lpstr>HOKS –  индивидуальный учебный план </vt:lpstr>
      <vt:lpstr>Церемония открытия </vt:lpstr>
      <vt:lpstr> Знакомство с работой на площадках чемпионата WorldSkills Финляндии Taitaja 2018 по компетенциям:  предпринимательство и робототехника</vt:lpstr>
      <vt:lpstr>      Знакомство с работой на площадках чемпионата WorldSkills Финляндии Taitaja 2018 по компетенциям:  веб-дизайн и флористика</vt:lpstr>
      <vt:lpstr>Знакомство с работой на площадках чемпионата WorldSkills Финляндии Taitaja 2018 по компетенции  поварское и кондитерское  дело</vt:lpstr>
      <vt:lpstr>Ландшафтный дизайн</vt:lpstr>
      <vt:lpstr>Логистика</vt:lpstr>
      <vt:lpstr>Встреча с представителями Министерства образования и культуры Финляндии,  мэрией г.Тампере</vt:lpstr>
      <vt:lpstr>Мэрия г.Тампере Вручение сертификатов</vt:lpstr>
      <vt:lpstr>Российская делегация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стажировка по программе: «Формирование профессионального мастерства на основе стандартов WorldSkills»</dc:title>
  <dc:creator>ll Дарья</dc:creator>
  <cp:lastModifiedBy>Алексей Летуновский</cp:lastModifiedBy>
  <cp:revision>17</cp:revision>
  <dcterms:created xsi:type="dcterms:W3CDTF">2018-05-18T09:21:19Z</dcterms:created>
  <dcterms:modified xsi:type="dcterms:W3CDTF">2018-05-21T10:30:58Z</dcterms:modified>
</cp:coreProperties>
</file>