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7" r:id="rId3"/>
    <p:sldId id="279" r:id="rId4"/>
    <p:sldId id="281" r:id="rId5"/>
    <p:sldId id="293" r:id="rId6"/>
    <p:sldId id="282" r:id="rId7"/>
    <p:sldId id="288" r:id="rId8"/>
    <p:sldId id="289" r:id="rId9"/>
    <p:sldId id="283" r:id="rId10"/>
    <p:sldId id="284" r:id="rId11"/>
    <p:sldId id="285" r:id="rId12"/>
    <p:sldId id="291" r:id="rId13"/>
    <p:sldId id="292" r:id="rId14"/>
    <p:sldId id="286" r:id="rId15"/>
    <p:sldId id="287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6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Учебное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(2,5 – 3 года)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Учебное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(2,5 – 3 года)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EEC76-6AEE-4E8A-9F07-EB76608494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2407E-E10F-4FDD-97B2-F1D24F4587C1}" type="pres">
      <dgm:prSet presAssocID="{E85EEC76-6AEE-4E8A-9F07-EB7660849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E6591-962A-4FA3-843A-5B87EDA7CBB6}" type="presOf" srcId="{E85EEC76-6AEE-4E8A-9F07-EB76608494AF}" destId="{1412407E-E10F-4FDD-97B2-F1D24F4587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EEC76-6AEE-4E8A-9F07-EB76608494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2407E-E10F-4FDD-97B2-F1D24F4587C1}" type="pres">
      <dgm:prSet presAssocID="{E85EEC76-6AEE-4E8A-9F07-EB7660849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ADC7C-500A-44D6-9B8D-52F9C82231FC}" type="presOf" srcId="{E85EEC76-6AEE-4E8A-9F07-EB76608494AF}" destId="{1412407E-E10F-4FDD-97B2-F1D24F4587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28268-E6B7-495F-9DB7-1FF48B0C74E4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9FFD028-9DB6-444A-94A0-AC25BFCA07CD}">
      <dgm:prSet phldrT="[Текст]" custT="1"/>
      <dgm:spPr/>
      <dgm:t>
        <a:bodyPr/>
        <a:lstStyle/>
        <a:p>
          <a:r>
            <a:rPr lang="ru-RU" sz="1200" smtClean="0">
              <a:latin typeface="Arial" panose="020B0604020202020204" pitchFamily="34" charset="0"/>
              <a:cs typeface="Arial" panose="020B0604020202020204" pitchFamily="34" charset="0"/>
            </a:rPr>
            <a:t>Программы обучения</a:t>
          </a:r>
          <a:endParaRPr lang="en-US" sz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200" smtClean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200" smtClean="0">
              <a:latin typeface="Arial" panose="020B0604020202020204" pitchFamily="34" charset="0"/>
              <a:cs typeface="Arial" panose="020B0604020202020204" pitchFamily="34" charset="0"/>
            </a:rPr>
            <a:t>года 4 месяца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A3457-15F1-4E37-AD4B-6C32055F7D9C}" type="parTrans" cxnId="{46E3A3FB-ABCD-42F0-9F21-F9CE59968F94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13ADAB5-DDA7-4CF9-AC96-0A3B050121F7}" type="sibTrans" cxnId="{46E3A3FB-ABCD-42F0-9F21-F9CE59968F94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70A308AA-83AA-49D6-BAB8-0E1B3D931BC7}">
      <dgm:prSet phldrT="[Текст]"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Повар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C4F1D-1C85-41BE-8CF3-EDB9A256FDED}" type="parTrans" cxnId="{ED85B873-F77B-497B-BB20-733027D2118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99204DE-81D3-4FC4-8597-9065F5505C86}" type="sibTrans" cxnId="{ED85B873-F77B-497B-BB20-733027D2118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5FD8570-F898-49C8-AD40-EC844FE06B23}">
      <dgm:prSet phldrT="[Текст]" custT="1"/>
      <dgm:spPr/>
      <dgm:t>
        <a:bodyPr/>
        <a:lstStyle/>
        <a:p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3 студента  (3 курс)            </a:t>
          </a:r>
        </a:p>
        <a:p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6 студентов (2 курс)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A9CB9-6F09-4B66-96CA-FC666B8EA545}" type="parTrans" cxnId="{71BE139B-2E54-4F20-AC2E-E0C711B27047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20B949B-87DE-4E49-8FA4-C692195AADD3}" type="sibTrans" cxnId="{71BE139B-2E54-4F20-AC2E-E0C711B27047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2A21634-6C0C-400E-B628-435EA5E22962}">
      <dgm:prSet phldrT="[Текст]"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Мясник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77B34-3DDE-466A-BF9D-435C2B3951DF}" type="parTrans" cxnId="{699BA453-E1D0-40D4-A240-DB948C229FB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B10B651-868F-4F82-9F59-0691512053F6}" type="sibTrans" cxnId="{699BA453-E1D0-40D4-A240-DB948C229FB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0CF97B5-6089-445C-AF3C-C588D830D816}">
      <dgm:prSet phldrT="[Текст]" custT="1"/>
      <dgm:spPr/>
      <dgm:t>
        <a:bodyPr/>
        <a:lstStyle/>
        <a:p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9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студента (3 курс)          </a:t>
          </a:r>
        </a:p>
        <a:p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3 студента (2курс</a:t>
          </a:r>
          <a:r>
            <a:rPr lang="ru-RU" sz="1000" smtClean="0"/>
            <a:t>)</a:t>
          </a:r>
          <a:endParaRPr lang="ru-RU" sz="1000" dirty="0"/>
        </a:p>
      </dgm:t>
    </dgm:pt>
    <dgm:pt modelId="{1909545D-2199-4B33-9ECE-8F4020D5BBCE}" type="parTrans" cxnId="{DEA89CAE-2722-4248-BC77-176EF94E223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730F685-0325-4D82-945A-B3B170DE82BB}" type="sibTrans" cxnId="{DEA89CAE-2722-4248-BC77-176EF94E223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0D9F294C-EB89-4CB9-A2C8-D602BB37BD37}">
      <dgm:prSet phldrT="[Текст]" custT="1"/>
      <dgm:spPr/>
      <dgm:t>
        <a:bodyPr/>
        <a:lstStyle/>
        <a:p>
          <a:r>
            <a:rPr lang="ru-RU" sz="1400" smtClean="0">
              <a:latin typeface="Arial" panose="020B0604020202020204" pitchFamily="34" charset="0"/>
              <a:cs typeface="Arial" panose="020B0604020202020204" pitchFamily="34" charset="0"/>
            </a:rPr>
            <a:t>Пекарь-кондитер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CCAB8-D687-4624-A28C-6876E15F2A49}" type="parTrans" cxnId="{D0BE06B9-D3AF-4A31-8ED4-20B58793CD5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FF86E32-D29A-423E-85FD-63723D64DE96}" type="sibTrans" cxnId="{D0BE06B9-D3AF-4A31-8ED4-20B58793CD58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A307824-D8F6-404F-92EF-04D4E14F1D36}">
      <dgm:prSet phldrT="[Текст]" custT="1"/>
      <dgm:spPr/>
      <dgm:t>
        <a:bodyPr/>
        <a:lstStyle/>
        <a:p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5 студентов</a:t>
          </a:r>
          <a:r>
            <a:rPr lang="en-US" sz="900" smtClean="0">
              <a:latin typeface="Arial" panose="020B0604020202020204" pitchFamily="34" charset="0"/>
              <a:cs typeface="Arial" panose="020B0604020202020204" pitchFamily="34" charset="0"/>
            </a:rPr>
            <a:t> (3 </a:t>
          </a:r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курс)            </a:t>
          </a:r>
        </a:p>
        <a:p>
          <a:r>
            <a:rPr lang="ru-RU" sz="900" smtClean="0">
              <a:latin typeface="Arial" panose="020B0604020202020204" pitchFamily="34" charset="0"/>
              <a:cs typeface="Arial" panose="020B0604020202020204" pitchFamily="34" charset="0"/>
            </a:rPr>
            <a:t>3 студента (2 курс</a:t>
          </a:r>
          <a:r>
            <a:rPr lang="ru-RU" sz="1000" smtClean="0"/>
            <a:t>)</a:t>
          </a:r>
          <a:endParaRPr lang="ru-RU" sz="1000" dirty="0"/>
        </a:p>
      </dgm:t>
    </dgm:pt>
    <dgm:pt modelId="{6D3AA05B-0353-4728-952B-E8ACE2DF4F5B}" type="parTrans" cxnId="{7E54504B-3750-4FDF-A87E-AB7985E7B8B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2B3E934E-8F13-4630-9308-E7D02C5D971D}" type="sibTrans" cxnId="{7E54504B-3750-4FDF-A87E-AB7985E7B8B9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5157F697-17B5-4622-B6D0-3871FB84659E}" type="pres">
      <dgm:prSet presAssocID="{47828268-E6B7-495F-9DB7-1FF48B0C74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F65859-1744-4E0D-A936-32B5CCA0512B}" type="pres">
      <dgm:prSet presAssocID="{D9FFD028-9DB6-444A-94A0-AC25BFCA07CD}" presName="hierRoot1" presStyleCnt="0"/>
      <dgm:spPr/>
      <dgm:t>
        <a:bodyPr/>
        <a:lstStyle/>
        <a:p>
          <a:endParaRPr lang="ru-RU"/>
        </a:p>
      </dgm:t>
    </dgm:pt>
    <dgm:pt modelId="{49ACBBAC-3E75-483C-9256-B8BD33D46758}" type="pres">
      <dgm:prSet presAssocID="{D9FFD028-9DB6-444A-94A0-AC25BFCA07CD}" presName="composite" presStyleCnt="0"/>
      <dgm:spPr/>
      <dgm:t>
        <a:bodyPr/>
        <a:lstStyle/>
        <a:p>
          <a:endParaRPr lang="ru-RU"/>
        </a:p>
      </dgm:t>
    </dgm:pt>
    <dgm:pt modelId="{F121F0DA-AF9B-4610-9AF4-3F0136E631B8}" type="pres">
      <dgm:prSet presAssocID="{D9FFD028-9DB6-444A-94A0-AC25BFCA07CD}" presName="background" presStyleLbl="node0" presStyleIdx="0" presStyleCnt="1"/>
      <dgm:spPr/>
      <dgm:t>
        <a:bodyPr/>
        <a:lstStyle/>
        <a:p>
          <a:endParaRPr lang="ru-RU"/>
        </a:p>
      </dgm:t>
    </dgm:pt>
    <dgm:pt modelId="{3F75FBB9-6A17-4A0F-9000-CC26A4D410CE}" type="pres">
      <dgm:prSet presAssocID="{D9FFD028-9DB6-444A-94A0-AC25BFCA07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0D0F3-BD03-460C-9B0F-E89D45C1C4C1}" type="pres">
      <dgm:prSet presAssocID="{D9FFD028-9DB6-444A-94A0-AC25BFCA07CD}" presName="hierChild2" presStyleCnt="0"/>
      <dgm:spPr/>
      <dgm:t>
        <a:bodyPr/>
        <a:lstStyle/>
        <a:p>
          <a:endParaRPr lang="ru-RU"/>
        </a:p>
      </dgm:t>
    </dgm:pt>
    <dgm:pt modelId="{10C92A33-68B0-42D0-B348-63FFA5B702AE}" type="pres">
      <dgm:prSet presAssocID="{404C4F1D-1C85-41BE-8CF3-EDB9A256FDE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24F12E6-C7DE-44DF-AD8F-EBB0B3BC8A44}" type="pres">
      <dgm:prSet presAssocID="{70A308AA-83AA-49D6-BAB8-0E1B3D931BC7}" presName="hierRoot2" presStyleCnt="0"/>
      <dgm:spPr/>
      <dgm:t>
        <a:bodyPr/>
        <a:lstStyle/>
        <a:p>
          <a:endParaRPr lang="ru-RU"/>
        </a:p>
      </dgm:t>
    </dgm:pt>
    <dgm:pt modelId="{F71C895A-E68B-4F9E-BCBF-FFCB8B334471}" type="pres">
      <dgm:prSet presAssocID="{70A308AA-83AA-49D6-BAB8-0E1B3D931BC7}" presName="composite2" presStyleCnt="0"/>
      <dgm:spPr/>
      <dgm:t>
        <a:bodyPr/>
        <a:lstStyle/>
        <a:p>
          <a:endParaRPr lang="ru-RU"/>
        </a:p>
      </dgm:t>
    </dgm:pt>
    <dgm:pt modelId="{7A40D10F-FA38-4D10-A4BB-1BAF1BB0A07F}" type="pres">
      <dgm:prSet presAssocID="{70A308AA-83AA-49D6-BAB8-0E1B3D931BC7}" presName="background2" presStyleLbl="node2" presStyleIdx="0" presStyleCnt="3"/>
      <dgm:spPr/>
      <dgm:t>
        <a:bodyPr/>
        <a:lstStyle/>
        <a:p>
          <a:endParaRPr lang="ru-RU"/>
        </a:p>
      </dgm:t>
    </dgm:pt>
    <dgm:pt modelId="{B2466226-4522-45B1-AA3B-E4E14E867FE0}" type="pres">
      <dgm:prSet presAssocID="{70A308AA-83AA-49D6-BAB8-0E1B3D931BC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DAEA5-FFB3-4B21-A0CB-50C6C5224E77}" type="pres">
      <dgm:prSet presAssocID="{70A308AA-83AA-49D6-BAB8-0E1B3D931BC7}" presName="hierChild3" presStyleCnt="0"/>
      <dgm:spPr/>
      <dgm:t>
        <a:bodyPr/>
        <a:lstStyle/>
        <a:p>
          <a:endParaRPr lang="ru-RU"/>
        </a:p>
      </dgm:t>
    </dgm:pt>
    <dgm:pt modelId="{46E94D19-E0CD-4DDB-8D64-23B5275EDAEF}" type="pres">
      <dgm:prSet presAssocID="{724A9CB9-6F09-4B66-96CA-FC666B8EA54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F9742B7-E57F-4894-AA42-9993395CFF2E}" type="pres">
      <dgm:prSet presAssocID="{35FD8570-F898-49C8-AD40-EC844FE06B23}" presName="hierRoot3" presStyleCnt="0"/>
      <dgm:spPr/>
      <dgm:t>
        <a:bodyPr/>
        <a:lstStyle/>
        <a:p>
          <a:endParaRPr lang="ru-RU"/>
        </a:p>
      </dgm:t>
    </dgm:pt>
    <dgm:pt modelId="{226188BC-9364-4638-8389-90F50B630BD8}" type="pres">
      <dgm:prSet presAssocID="{35FD8570-F898-49C8-AD40-EC844FE06B23}" presName="composite3" presStyleCnt="0"/>
      <dgm:spPr/>
      <dgm:t>
        <a:bodyPr/>
        <a:lstStyle/>
        <a:p>
          <a:endParaRPr lang="ru-RU"/>
        </a:p>
      </dgm:t>
    </dgm:pt>
    <dgm:pt modelId="{8E60FB11-AF2C-4EE9-859E-BD745B1FB836}" type="pres">
      <dgm:prSet presAssocID="{35FD8570-F898-49C8-AD40-EC844FE06B23}" presName="background3" presStyleLbl="node3" presStyleIdx="0" presStyleCnt="3"/>
      <dgm:spPr/>
      <dgm:t>
        <a:bodyPr/>
        <a:lstStyle/>
        <a:p>
          <a:endParaRPr lang="ru-RU"/>
        </a:p>
      </dgm:t>
    </dgm:pt>
    <dgm:pt modelId="{18BB8A24-80BA-40C5-8DED-F1FCBC9D35B2}" type="pres">
      <dgm:prSet presAssocID="{35FD8570-F898-49C8-AD40-EC844FE06B2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81F7E9-61AB-423C-BFB0-094096A33FC4}" type="pres">
      <dgm:prSet presAssocID="{35FD8570-F898-49C8-AD40-EC844FE06B23}" presName="hierChild4" presStyleCnt="0"/>
      <dgm:spPr/>
      <dgm:t>
        <a:bodyPr/>
        <a:lstStyle/>
        <a:p>
          <a:endParaRPr lang="ru-RU"/>
        </a:p>
      </dgm:t>
    </dgm:pt>
    <dgm:pt modelId="{DC6710FD-7E21-4C04-8E46-50C279357669}" type="pres">
      <dgm:prSet presAssocID="{D7C77B34-3DDE-466A-BF9D-435C2B3951D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338BE15-429F-4278-B4A3-E27FC1B1C1D6}" type="pres">
      <dgm:prSet presAssocID="{32A21634-6C0C-400E-B628-435EA5E22962}" presName="hierRoot2" presStyleCnt="0"/>
      <dgm:spPr/>
      <dgm:t>
        <a:bodyPr/>
        <a:lstStyle/>
        <a:p>
          <a:endParaRPr lang="ru-RU"/>
        </a:p>
      </dgm:t>
    </dgm:pt>
    <dgm:pt modelId="{5EDE29AF-4A6C-4BFE-A441-E5173AF9E1A3}" type="pres">
      <dgm:prSet presAssocID="{32A21634-6C0C-400E-B628-435EA5E22962}" presName="composite2" presStyleCnt="0"/>
      <dgm:spPr/>
      <dgm:t>
        <a:bodyPr/>
        <a:lstStyle/>
        <a:p>
          <a:endParaRPr lang="ru-RU"/>
        </a:p>
      </dgm:t>
    </dgm:pt>
    <dgm:pt modelId="{98E8BF59-15BE-4DA4-BE1F-A4067EA22E68}" type="pres">
      <dgm:prSet presAssocID="{32A21634-6C0C-400E-B628-435EA5E22962}" presName="background2" presStyleLbl="node2" presStyleIdx="1" presStyleCnt="3"/>
      <dgm:spPr/>
      <dgm:t>
        <a:bodyPr/>
        <a:lstStyle/>
        <a:p>
          <a:endParaRPr lang="ru-RU"/>
        </a:p>
      </dgm:t>
    </dgm:pt>
    <dgm:pt modelId="{097BE230-1D08-4505-AE0F-88D9AE881E1F}" type="pres">
      <dgm:prSet presAssocID="{32A21634-6C0C-400E-B628-435EA5E2296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B2D92-8B5E-408C-905B-EA41DF07C9F9}" type="pres">
      <dgm:prSet presAssocID="{32A21634-6C0C-400E-B628-435EA5E22962}" presName="hierChild3" presStyleCnt="0"/>
      <dgm:spPr/>
      <dgm:t>
        <a:bodyPr/>
        <a:lstStyle/>
        <a:p>
          <a:endParaRPr lang="ru-RU"/>
        </a:p>
      </dgm:t>
    </dgm:pt>
    <dgm:pt modelId="{AE283DAD-82B2-4053-8B4B-0A7630E40E60}" type="pres">
      <dgm:prSet presAssocID="{6D3AA05B-0353-4728-952B-E8ACE2DF4F5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EB54566-EBFC-4566-A441-EA3738D2A521}" type="pres">
      <dgm:prSet presAssocID="{DA307824-D8F6-404F-92EF-04D4E14F1D36}" presName="hierRoot3" presStyleCnt="0"/>
      <dgm:spPr/>
      <dgm:t>
        <a:bodyPr/>
        <a:lstStyle/>
        <a:p>
          <a:endParaRPr lang="ru-RU"/>
        </a:p>
      </dgm:t>
    </dgm:pt>
    <dgm:pt modelId="{4983FE2E-BC9A-48C4-BAE4-38AB04BE44E4}" type="pres">
      <dgm:prSet presAssocID="{DA307824-D8F6-404F-92EF-04D4E14F1D36}" presName="composite3" presStyleCnt="0"/>
      <dgm:spPr/>
      <dgm:t>
        <a:bodyPr/>
        <a:lstStyle/>
        <a:p>
          <a:endParaRPr lang="ru-RU"/>
        </a:p>
      </dgm:t>
    </dgm:pt>
    <dgm:pt modelId="{29CCEA61-1588-4376-A628-89AEA08C7EF5}" type="pres">
      <dgm:prSet presAssocID="{DA307824-D8F6-404F-92EF-04D4E14F1D36}" presName="background3" presStyleLbl="node3" presStyleIdx="1" presStyleCnt="3"/>
      <dgm:spPr/>
      <dgm:t>
        <a:bodyPr/>
        <a:lstStyle/>
        <a:p>
          <a:endParaRPr lang="ru-RU"/>
        </a:p>
      </dgm:t>
    </dgm:pt>
    <dgm:pt modelId="{03E39170-5FE3-4D4C-B549-8D2B3D00E283}" type="pres">
      <dgm:prSet presAssocID="{DA307824-D8F6-404F-92EF-04D4E14F1D3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A4DDE4-B441-47C1-8B3E-610F8B28EBDE}" type="pres">
      <dgm:prSet presAssocID="{DA307824-D8F6-404F-92EF-04D4E14F1D36}" presName="hierChild4" presStyleCnt="0"/>
      <dgm:spPr/>
      <dgm:t>
        <a:bodyPr/>
        <a:lstStyle/>
        <a:p>
          <a:endParaRPr lang="ru-RU"/>
        </a:p>
      </dgm:t>
    </dgm:pt>
    <dgm:pt modelId="{D574BFC1-BCE3-4A40-8BCE-DA39CC6ECF31}" type="pres">
      <dgm:prSet presAssocID="{C28CCAB8-D687-4624-A28C-6876E15F2A4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EE822C1-EDAC-4619-BDAA-A13CC2D6A4A3}" type="pres">
      <dgm:prSet presAssocID="{0D9F294C-EB89-4CB9-A2C8-D602BB37BD37}" presName="hierRoot2" presStyleCnt="0"/>
      <dgm:spPr/>
      <dgm:t>
        <a:bodyPr/>
        <a:lstStyle/>
        <a:p>
          <a:endParaRPr lang="ru-RU"/>
        </a:p>
      </dgm:t>
    </dgm:pt>
    <dgm:pt modelId="{6E904D74-E120-4886-86AA-8CC9500D0271}" type="pres">
      <dgm:prSet presAssocID="{0D9F294C-EB89-4CB9-A2C8-D602BB37BD37}" presName="composite2" presStyleCnt="0"/>
      <dgm:spPr/>
      <dgm:t>
        <a:bodyPr/>
        <a:lstStyle/>
        <a:p>
          <a:endParaRPr lang="ru-RU"/>
        </a:p>
      </dgm:t>
    </dgm:pt>
    <dgm:pt modelId="{246B5FE0-EC36-4C4E-81B1-22992B6DFBB9}" type="pres">
      <dgm:prSet presAssocID="{0D9F294C-EB89-4CB9-A2C8-D602BB37BD37}" presName="background2" presStyleLbl="node2" presStyleIdx="2" presStyleCnt="3"/>
      <dgm:spPr/>
      <dgm:t>
        <a:bodyPr/>
        <a:lstStyle/>
        <a:p>
          <a:endParaRPr lang="ru-RU"/>
        </a:p>
      </dgm:t>
    </dgm:pt>
    <dgm:pt modelId="{D1D10282-67ED-463F-ADE8-AE0A1D115C2F}" type="pres">
      <dgm:prSet presAssocID="{0D9F294C-EB89-4CB9-A2C8-D602BB37BD3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A43B5D-B6A2-45CA-A69A-ABBFBC5201E2}" type="pres">
      <dgm:prSet presAssocID="{0D9F294C-EB89-4CB9-A2C8-D602BB37BD37}" presName="hierChild3" presStyleCnt="0"/>
      <dgm:spPr/>
      <dgm:t>
        <a:bodyPr/>
        <a:lstStyle/>
        <a:p>
          <a:endParaRPr lang="ru-RU"/>
        </a:p>
      </dgm:t>
    </dgm:pt>
    <dgm:pt modelId="{8095AB43-2511-499E-84B3-5E2866FA6FA1}" type="pres">
      <dgm:prSet presAssocID="{1909545D-2199-4B33-9ECE-8F4020D5BBCE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4DBD65D-49FF-4193-9E57-C9E54C447C74}" type="pres">
      <dgm:prSet presAssocID="{10CF97B5-6089-445C-AF3C-C588D830D816}" presName="hierRoot3" presStyleCnt="0"/>
      <dgm:spPr/>
      <dgm:t>
        <a:bodyPr/>
        <a:lstStyle/>
        <a:p>
          <a:endParaRPr lang="ru-RU"/>
        </a:p>
      </dgm:t>
    </dgm:pt>
    <dgm:pt modelId="{D1F0B857-79B6-40F6-9A6D-83D4237F2668}" type="pres">
      <dgm:prSet presAssocID="{10CF97B5-6089-445C-AF3C-C588D830D816}" presName="composite3" presStyleCnt="0"/>
      <dgm:spPr/>
      <dgm:t>
        <a:bodyPr/>
        <a:lstStyle/>
        <a:p>
          <a:endParaRPr lang="ru-RU"/>
        </a:p>
      </dgm:t>
    </dgm:pt>
    <dgm:pt modelId="{B888180C-645A-42B8-B804-54801506E84B}" type="pres">
      <dgm:prSet presAssocID="{10CF97B5-6089-445C-AF3C-C588D830D816}" presName="background3" presStyleLbl="node3" presStyleIdx="2" presStyleCnt="3"/>
      <dgm:spPr/>
      <dgm:t>
        <a:bodyPr/>
        <a:lstStyle/>
        <a:p>
          <a:endParaRPr lang="ru-RU"/>
        </a:p>
      </dgm:t>
    </dgm:pt>
    <dgm:pt modelId="{045CBAC1-59E8-4E3D-8546-D2DB3E003327}" type="pres">
      <dgm:prSet presAssocID="{10CF97B5-6089-445C-AF3C-C588D830D81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D8F7C-6EDE-4EC0-A7A9-3BFE1B08B667}" type="pres">
      <dgm:prSet presAssocID="{10CF97B5-6089-445C-AF3C-C588D830D816}" presName="hierChild4" presStyleCnt="0"/>
      <dgm:spPr/>
      <dgm:t>
        <a:bodyPr/>
        <a:lstStyle/>
        <a:p>
          <a:endParaRPr lang="ru-RU"/>
        </a:p>
      </dgm:t>
    </dgm:pt>
  </dgm:ptLst>
  <dgm:cxnLst>
    <dgm:cxn modelId="{46E3A3FB-ABCD-42F0-9F21-F9CE59968F94}" srcId="{47828268-E6B7-495F-9DB7-1FF48B0C74E4}" destId="{D9FFD028-9DB6-444A-94A0-AC25BFCA07CD}" srcOrd="0" destOrd="0" parTransId="{0CDA3457-15F1-4E37-AD4B-6C32055F7D9C}" sibTransId="{E13ADAB5-DDA7-4CF9-AC96-0A3B050121F7}"/>
    <dgm:cxn modelId="{71BE139B-2E54-4F20-AC2E-E0C711B27047}" srcId="{70A308AA-83AA-49D6-BAB8-0E1B3D931BC7}" destId="{35FD8570-F898-49C8-AD40-EC844FE06B23}" srcOrd="0" destOrd="0" parTransId="{724A9CB9-6F09-4B66-96CA-FC666B8EA545}" sibTransId="{F20B949B-87DE-4E49-8FA4-C692195AADD3}"/>
    <dgm:cxn modelId="{D906BC37-648E-454D-B801-83572581B49A}" type="presOf" srcId="{10CF97B5-6089-445C-AF3C-C588D830D816}" destId="{045CBAC1-59E8-4E3D-8546-D2DB3E003327}" srcOrd="0" destOrd="0" presId="urn:microsoft.com/office/officeart/2005/8/layout/hierarchy1"/>
    <dgm:cxn modelId="{E7C036BB-F068-4EBE-8FBD-4A0299FAA770}" type="presOf" srcId="{35FD8570-F898-49C8-AD40-EC844FE06B23}" destId="{18BB8A24-80BA-40C5-8DED-F1FCBC9D35B2}" srcOrd="0" destOrd="0" presId="urn:microsoft.com/office/officeart/2005/8/layout/hierarchy1"/>
    <dgm:cxn modelId="{D0BE06B9-D3AF-4A31-8ED4-20B58793CD58}" srcId="{D9FFD028-9DB6-444A-94A0-AC25BFCA07CD}" destId="{0D9F294C-EB89-4CB9-A2C8-D602BB37BD37}" srcOrd="2" destOrd="0" parTransId="{C28CCAB8-D687-4624-A28C-6876E15F2A49}" sibTransId="{8FF86E32-D29A-423E-85FD-63723D64DE96}"/>
    <dgm:cxn modelId="{DEE08B56-6D76-4524-8118-E7D529E4DD25}" type="presOf" srcId="{32A21634-6C0C-400E-B628-435EA5E22962}" destId="{097BE230-1D08-4505-AE0F-88D9AE881E1F}" srcOrd="0" destOrd="0" presId="urn:microsoft.com/office/officeart/2005/8/layout/hierarchy1"/>
    <dgm:cxn modelId="{ED85B873-F77B-497B-BB20-733027D2118A}" srcId="{D9FFD028-9DB6-444A-94A0-AC25BFCA07CD}" destId="{70A308AA-83AA-49D6-BAB8-0E1B3D931BC7}" srcOrd="0" destOrd="0" parTransId="{404C4F1D-1C85-41BE-8CF3-EDB9A256FDED}" sibTransId="{199204DE-81D3-4FC4-8597-9065F5505C86}"/>
    <dgm:cxn modelId="{DEA89CAE-2722-4248-BC77-176EF94E2232}" srcId="{0D9F294C-EB89-4CB9-A2C8-D602BB37BD37}" destId="{10CF97B5-6089-445C-AF3C-C588D830D816}" srcOrd="0" destOrd="0" parTransId="{1909545D-2199-4B33-9ECE-8F4020D5BBCE}" sibTransId="{5730F685-0325-4D82-945A-B3B170DE82BB}"/>
    <dgm:cxn modelId="{4AA20124-0C27-4D2C-B626-FBBF6DC6897D}" type="presOf" srcId="{70A308AA-83AA-49D6-BAB8-0E1B3D931BC7}" destId="{B2466226-4522-45B1-AA3B-E4E14E867FE0}" srcOrd="0" destOrd="0" presId="urn:microsoft.com/office/officeart/2005/8/layout/hierarchy1"/>
    <dgm:cxn modelId="{DE6873D8-C6AE-4C10-B08D-D78EA70F5965}" type="presOf" srcId="{C28CCAB8-D687-4624-A28C-6876E15F2A49}" destId="{D574BFC1-BCE3-4A40-8BCE-DA39CC6ECF31}" srcOrd="0" destOrd="0" presId="urn:microsoft.com/office/officeart/2005/8/layout/hierarchy1"/>
    <dgm:cxn modelId="{3EE25272-00CF-4144-8A3D-7C9CD0EE3CFF}" type="presOf" srcId="{0D9F294C-EB89-4CB9-A2C8-D602BB37BD37}" destId="{D1D10282-67ED-463F-ADE8-AE0A1D115C2F}" srcOrd="0" destOrd="0" presId="urn:microsoft.com/office/officeart/2005/8/layout/hierarchy1"/>
    <dgm:cxn modelId="{CA62086C-42A0-4EE6-848E-01F2454B0C8D}" type="presOf" srcId="{D7C77B34-3DDE-466A-BF9D-435C2B3951DF}" destId="{DC6710FD-7E21-4C04-8E46-50C279357669}" srcOrd="0" destOrd="0" presId="urn:microsoft.com/office/officeart/2005/8/layout/hierarchy1"/>
    <dgm:cxn modelId="{9E532724-57B7-41ED-963E-1218034C4D94}" type="presOf" srcId="{724A9CB9-6F09-4B66-96CA-FC666B8EA545}" destId="{46E94D19-E0CD-4DDB-8D64-23B5275EDAEF}" srcOrd="0" destOrd="0" presId="urn:microsoft.com/office/officeart/2005/8/layout/hierarchy1"/>
    <dgm:cxn modelId="{FD627096-9063-4D4B-9AA3-353BA6C60CE7}" type="presOf" srcId="{404C4F1D-1C85-41BE-8CF3-EDB9A256FDED}" destId="{10C92A33-68B0-42D0-B348-63FFA5B702AE}" srcOrd="0" destOrd="0" presId="urn:microsoft.com/office/officeart/2005/8/layout/hierarchy1"/>
    <dgm:cxn modelId="{BCA64B38-DC60-466A-AC4C-46D8FF9A31AE}" type="presOf" srcId="{DA307824-D8F6-404F-92EF-04D4E14F1D36}" destId="{03E39170-5FE3-4D4C-B549-8D2B3D00E283}" srcOrd="0" destOrd="0" presId="urn:microsoft.com/office/officeart/2005/8/layout/hierarchy1"/>
    <dgm:cxn modelId="{699BA453-E1D0-40D4-A240-DB948C229FBB}" srcId="{D9FFD028-9DB6-444A-94A0-AC25BFCA07CD}" destId="{32A21634-6C0C-400E-B628-435EA5E22962}" srcOrd="1" destOrd="0" parTransId="{D7C77B34-3DDE-466A-BF9D-435C2B3951DF}" sibTransId="{EB10B651-868F-4F82-9F59-0691512053F6}"/>
    <dgm:cxn modelId="{EC85B390-9F51-4C05-AAEA-6A23B963E0AE}" type="presOf" srcId="{D9FFD028-9DB6-444A-94A0-AC25BFCA07CD}" destId="{3F75FBB9-6A17-4A0F-9000-CC26A4D410CE}" srcOrd="0" destOrd="0" presId="urn:microsoft.com/office/officeart/2005/8/layout/hierarchy1"/>
    <dgm:cxn modelId="{21C1C9D8-A2A8-48FE-A74C-F45A9445D5A3}" type="presOf" srcId="{47828268-E6B7-495F-9DB7-1FF48B0C74E4}" destId="{5157F697-17B5-4622-B6D0-3871FB84659E}" srcOrd="0" destOrd="0" presId="urn:microsoft.com/office/officeart/2005/8/layout/hierarchy1"/>
    <dgm:cxn modelId="{952579EE-D042-4D1B-8055-145C91F769FC}" type="presOf" srcId="{1909545D-2199-4B33-9ECE-8F4020D5BBCE}" destId="{8095AB43-2511-499E-84B3-5E2866FA6FA1}" srcOrd="0" destOrd="0" presId="urn:microsoft.com/office/officeart/2005/8/layout/hierarchy1"/>
    <dgm:cxn modelId="{7E54504B-3750-4FDF-A87E-AB7985E7B8B9}" srcId="{32A21634-6C0C-400E-B628-435EA5E22962}" destId="{DA307824-D8F6-404F-92EF-04D4E14F1D36}" srcOrd="0" destOrd="0" parTransId="{6D3AA05B-0353-4728-952B-E8ACE2DF4F5B}" sibTransId="{2B3E934E-8F13-4630-9308-E7D02C5D971D}"/>
    <dgm:cxn modelId="{83C3286B-AA3B-4CA0-8917-A5CEBF052DFF}" type="presOf" srcId="{6D3AA05B-0353-4728-952B-E8ACE2DF4F5B}" destId="{AE283DAD-82B2-4053-8B4B-0A7630E40E60}" srcOrd="0" destOrd="0" presId="urn:microsoft.com/office/officeart/2005/8/layout/hierarchy1"/>
    <dgm:cxn modelId="{EB5E25AB-D2B1-45BF-964D-81156BB2AE10}" type="presParOf" srcId="{5157F697-17B5-4622-B6D0-3871FB84659E}" destId="{89F65859-1744-4E0D-A936-32B5CCA0512B}" srcOrd="0" destOrd="0" presId="urn:microsoft.com/office/officeart/2005/8/layout/hierarchy1"/>
    <dgm:cxn modelId="{21C2B5C6-8250-4A43-A264-F68CD7D55B7F}" type="presParOf" srcId="{89F65859-1744-4E0D-A936-32B5CCA0512B}" destId="{49ACBBAC-3E75-483C-9256-B8BD33D46758}" srcOrd="0" destOrd="0" presId="urn:microsoft.com/office/officeart/2005/8/layout/hierarchy1"/>
    <dgm:cxn modelId="{B7242348-5648-48AF-B179-67620AA88D32}" type="presParOf" srcId="{49ACBBAC-3E75-483C-9256-B8BD33D46758}" destId="{F121F0DA-AF9B-4610-9AF4-3F0136E631B8}" srcOrd="0" destOrd="0" presId="urn:microsoft.com/office/officeart/2005/8/layout/hierarchy1"/>
    <dgm:cxn modelId="{818E915D-4234-4E53-BB68-105ED69129E0}" type="presParOf" srcId="{49ACBBAC-3E75-483C-9256-B8BD33D46758}" destId="{3F75FBB9-6A17-4A0F-9000-CC26A4D410CE}" srcOrd="1" destOrd="0" presId="urn:microsoft.com/office/officeart/2005/8/layout/hierarchy1"/>
    <dgm:cxn modelId="{AADDE79B-A6EE-490E-977E-FF8AED9E1BAE}" type="presParOf" srcId="{89F65859-1744-4E0D-A936-32B5CCA0512B}" destId="{A220D0F3-BD03-460C-9B0F-E89D45C1C4C1}" srcOrd="1" destOrd="0" presId="urn:microsoft.com/office/officeart/2005/8/layout/hierarchy1"/>
    <dgm:cxn modelId="{58E1137D-8AAA-453B-8246-D18F50252087}" type="presParOf" srcId="{A220D0F3-BD03-460C-9B0F-E89D45C1C4C1}" destId="{10C92A33-68B0-42D0-B348-63FFA5B702AE}" srcOrd="0" destOrd="0" presId="urn:microsoft.com/office/officeart/2005/8/layout/hierarchy1"/>
    <dgm:cxn modelId="{032C1C04-D324-4430-BA17-5BA6E4843AFF}" type="presParOf" srcId="{A220D0F3-BD03-460C-9B0F-E89D45C1C4C1}" destId="{B24F12E6-C7DE-44DF-AD8F-EBB0B3BC8A44}" srcOrd="1" destOrd="0" presId="urn:microsoft.com/office/officeart/2005/8/layout/hierarchy1"/>
    <dgm:cxn modelId="{3D3B3957-CDF7-427E-B408-C5D8E151BACE}" type="presParOf" srcId="{B24F12E6-C7DE-44DF-AD8F-EBB0B3BC8A44}" destId="{F71C895A-E68B-4F9E-BCBF-FFCB8B334471}" srcOrd="0" destOrd="0" presId="urn:microsoft.com/office/officeart/2005/8/layout/hierarchy1"/>
    <dgm:cxn modelId="{36C6D03C-5CB2-4CDF-9661-8B1098F57B55}" type="presParOf" srcId="{F71C895A-E68B-4F9E-BCBF-FFCB8B334471}" destId="{7A40D10F-FA38-4D10-A4BB-1BAF1BB0A07F}" srcOrd="0" destOrd="0" presId="urn:microsoft.com/office/officeart/2005/8/layout/hierarchy1"/>
    <dgm:cxn modelId="{D507E868-AFFB-414E-871F-C2FDEDBC2E97}" type="presParOf" srcId="{F71C895A-E68B-4F9E-BCBF-FFCB8B334471}" destId="{B2466226-4522-45B1-AA3B-E4E14E867FE0}" srcOrd="1" destOrd="0" presId="urn:microsoft.com/office/officeart/2005/8/layout/hierarchy1"/>
    <dgm:cxn modelId="{30B7C474-1B47-4EE2-896E-E5CBF6B9A969}" type="presParOf" srcId="{B24F12E6-C7DE-44DF-AD8F-EBB0B3BC8A44}" destId="{647DAEA5-FFB3-4B21-A0CB-50C6C5224E77}" srcOrd="1" destOrd="0" presId="urn:microsoft.com/office/officeart/2005/8/layout/hierarchy1"/>
    <dgm:cxn modelId="{E17585BA-B809-4A9B-9238-ABAD25E700D6}" type="presParOf" srcId="{647DAEA5-FFB3-4B21-A0CB-50C6C5224E77}" destId="{46E94D19-E0CD-4DDB-8D64-23B5275EDAEF}" srcOrd="0" destOrd="0" presId="urn:microsoft.com/office/officeart/2005/8/layout/hierarchy1"/>
    <dgm:cxn modelId="{56977468-E37A-4A89-86E2-B38C80247D0A}" type="presParOf" srcId="{647DAEA5-FFB3-4B21-A0CB-50C6C5224E77}" destId="{CF9742B7-E57F-4894-AA42-9993395CFF2E}" srcOrd="1" destOrd="0" presId="urn:microsoft.com/office/officeart/2005/8/layout/hierarchy1"/>
    <dgm:cxn modelId="{2DAA37F4-3A9E-4018-9CF3-37F0F281285E}" type="presParOf" srcId="{CF9742B7-E57F-4894-AA42-9993395CFF2E}" destId="{226188BC-9364-4638-8389-90F50B630BD8}" srcOrd="0" destOrd="0" presId="urn:microsoft.com/office/officeart/2005/8/layout/hierarchy1"/>
    <dgm:cxn modelId="{027470C9-676B-4686-926E-88102D953052}" type="presParOf" srcId="{226188BC-9364-4638-8389-90F50B630BD8}" destId="{8E60FB11-AF2C-4EE9-859E-BD745B1FB836}" srcOrd="0" destOrd="0" presId="urn:microsoft.com/office/officeart/2005/8/layout/hierarchy1"/>
    <dgm:cxn modelId="{00A73F3F-BB9F-4FB9-92E5-B9D3736A49C1}" type="presParOf" srcId="{226188BC-9364-4638-8389-90F50B630BD8}" destId="{18BB8A24-80BA-40C5-8DED-F1FCBC9D35B2}" srcOrd="1" destOrd="0" presId="urn:microsoft.com/office/officeart/2005/8/layout/hierarchy1"/>
    <dgm:cxn modelId="{8B4B14A7-FAF8-4EF5-AA5F-D9D4CBD76CA0}" type="presParOf" srcId="{CF9742B7-E57F-4894-AA42-9993395CFF2E}" destId="{BE81F7E9-61AB-423C-BFB0-094096A33FC4}" srcOrd="1" destOrd="0" presId="urn:microsoft.com/office/officeart/2005/8/layout/hierarchy1"/>
    <dgm:cxn modelId="{C9713E17-7358-4206-8DE5-D697DB8E4029}" type="presParOf" srcId="{A220D0F3-BD03-460C-9B0F-E89D45C1C4C1}" destId="{DC6710FD-7E21-4C04-8E46-50C279357669}" srcOrd="2" destOrd="0" presId="urn:microsoft.com/office/officeart/2005/8/layout/hierarchy1"/>
    <dgm:cxn modelId="{FF7F1CC6-FE49-4278-AAF7-E6123F35A516}" type="presParOf" srcId="{A220D0F3-BD03-460C-9B0F-E89D45C1C4C1}" destId="{D338BE15-429F-4278-B4A3-E27FC1B1C1D6}" srcOrd="3" destOrd="0" presId="urn:microsoft.com/office/officeart/2005/8/layout/hierarchy1"/>
    <dgm:cxn modelId="{3263E17F-0BBE-4D24-8F6B-45D77502AD07}" type="presParOf" srcId="{D338BE15-429F-4278-B4A3-E27FC1B1C1D6}" destId="{5EDE29AF-4A6C-4BFE-A441-E5173AF9E1A3}" srcOrd="0" destOrd="0" presId="urn:microsoft.com/office/officeart/2005/8/layout/hierarchy1"/>
    <dgm:cxn modelId="{9037DE3D-AB38-4359-9939-4CF5BD4631E2}" type="presParOf" srcId="{5EDE29AF-4A6C-4BFE-A441-E5173AF9E1A3}" destId="{98E8BF59-15BE-4DA4-BE1F-A4067EA22E68}" srcOrd="0" destOrd="0" presId="urn:microsoft.com/office/officeart/2005/8/layout/hierarchy1"/>
    <dgm:cxn modelId="{C616F491-C9A4-4E09-94E1-B24684FDCC12}" type="presParOf" srcId="{5EDE29AF-4A6C-4BFE-A441-E5173AF9E1A3}" destId="{097BE230-1D08-4505-AE0F-88D9AE881E1F}" srcOrd="1" destOrd="0" presId="urn:microsoft.com/office/officeart/2005/8/layout/hierarchy1"/>
    <dgm:cxn modelId="{FF2CFFA9-6C99-40E3-BAD0-0A65DB6E9D46}" type="presParOf" srcId="{D338BE15-429F-4278-B4A3-E27FC1B1C1D6}" destId="{844B2D92-8B5E-408C-905B-EA41DF07C9F9}" srcOrd="1" destOrd="0" presId="urn:microsoft.com/office/officeart/2005/8/layout/hierarchy1"/>
    <dgm:cxn modelId="{15AD17AB-0336-4E3F-9726-658254076AFB}" type="presParOf" srcId="{844B2D92-8B5E-408C-905B-EA41DF07C9F9}" destId="{AE283DAD-82B2-4053-8B4B-0A7630E40E60}" srcOrd="0" destOrd="0" presId="urn:microsoft.com/office/officeart/2005/8/layout/hierarchy1"/>
    <dgm:cxn modelId="{1444CB17-9665-4ADC-8F01-F5FCDD5877CD}" type="presParOf" srcId="{844B2D92-8B5E-408C-905B-EA41DF07C9F9}" destId="{AEB54566-EBFC-4566-A441-EA3738D2A521}" srcOrd="1" destOrd="0" presId="urn:microsoft.com/office/officeart/2005/8/layout/hierarchy1"/>
    <dgm:cxn modelId="{B5AEF638-57DC-401B-98E3-F42450F2DFC1}" type="presParOf" srcId="{AEB54566-EBFC-4566-A441-EA3738D2A521}" destId="{4983FE2E-BC9A-48C4-BAE4-38AB04BE44E4}" srcOrd="0" destOrd="0" presId="urn:microsoft.com/office/officeart/2005/8/layout/hierarchy1"/>
    <dgm:cxn modelId="{2402C44D-5312-4BBA-BC55-BAC30ECA46DB}" type="presParOf" srcId="{4983FE2E-BC9A-48C4-BAE4-38AB04BE44E4}" destId="{29CCEA61-1588-4376-A628-89AEA08C7EF5}" srcOrd="0" destOrd="0" presId="urn:microsoft.com/office/officeart/2005/8/layout/hierarchy1"/>
    <dgm:cxn modelId="{84525BEB-5C19-4F12-8653-DBF6988D5B52}" type="presParOf" srcId="{4983FE2E-BC9A-48C4-BAE4-38AB04BE44E4}" destId="{03E39170-5FE3-4D4C-B549-8D2B3D00E283}" srcOrd="1" destOrd="0" presId="urn:microsoft.com/office/officeart/2005/8/layout/hierarchy1"/>
    <dgm:cxn modelId="{FEA1C02E-57D6-475B-8373-6AC95E2A6F65}" type="presParOf" srcId="{AEB54566-EBFC-4566-A441-EA3738D2A521}" destId="{3CA4DDE4-B441-47C1-8B3E-610F8B28EBDE}" srcOrd="1" destOrd="0" presId="urn:microsoft.com/office/officeart/2005/8/layout/hierarchy1"/>
    <dgm:cxn modelId="{305A9807-E5BA-4072-914E-C3033A5D1A44}" type="presParOf" srcId="{A220D0F3-BD03-460C-9B0F-E89D45C1C4C1}" destId="{D574BFC1-BCE3-4A40-8BCE-DA39CC6ECF31}" srcOrd="4" destOrd="0" presId="urn:microsoft.com/office/officeart/2005/8/layout/hierarchy1"/>
    <dgm:cxn modelId="{E1088A80-DC30-4DE2-BD7F-0A15B2FA5FED}" type="presParOf" srcId="{A220D0F3-BD03-460C-9B0F-E89D45C1C4C1}" destId="{EEE822C1-EDAC-4619-BDAA-A13CC2D6A4A3}" srcOrd="5" destOrd="0" presId="urn:microsoft.com/office/officeart/2005/8/layout/hierarchy1"/>
    <dgm:cxn modelId="{4EE1681B-A493-458A-B027-8F039EB36F9F}" type="presParOf" srcId="{EEE822C1-EDAC-4619-BDAA-A13CC2D6A4A3}" destId="{6E904D74-E120-4886-86AA-8CC9500D0271}" srcOrd="0" destOrd="0" presId="urn:microsoft.com/office/officeart/2005/8/layout/hierarchy1"/>
    <dgm:cxn modelId="{91F05E6A-B2AA-4F34-B26F-DE77C48BACAF}" type="presParOf" srcId="{6E904D74-E120-4886-86AA-8CC9500D0271}" destId="{246B5FE0-EC36-4C4E-81B1-22992B6DFBB9}" srcOrd="0" destOrd="0" presId="urn:microsoft.com/office/officeart/2005/8/layout/hierarchy1"/>
    <dgm:cxn modelId="{32DC293C-8F53-4EAC-83A9-6484AB00C065}" type="presParOf" srcId="{6E904D74-E120-4886-86AA-8CC9500D0271}" destId="{D1D10282-67ED-463F-ADE8-AE0A1D115C2F}" srcOrd="1" destOrd="0" presId="urn:microsoft.com/office/officeart/2005/8/layout/hierarchy1"/>
    <dgm:cxn modelId="{2119C26D-F489-40B0-A110-963759C470F8}" type="presParOf" srcId="{EEE822C1-EDAC-4619-BDAA-A13CC2D6A4A3}" destId="{16A43B5D-B6A2-45CA-A69A-ABBFBC5201E2}" srcOrd="1" destOrd="0" presId="urn:microsoft.com/office/officeart/2005/8/layout/hierarchy1"/>
    <dgm:cxn modelId="{C3F9C96A-385C-48E1-BA11-A274259B5066}" type="presParOf" srcId="{16A43B5D-B6A2-45CA-A69A-ABBFBC5201E2}" destId="{8095AB43-2511-499E-84B3-5E2866FA6FA1}" srcOrd="0" destOrd="0" presId="urn:microsoft.com/office/officeart/2005/8/layout/hierarchy1"/>
    <dgm:cxn modelId="{4EF28538-85C9-486B-AD63-BCDF20A29552}" type="presParOf" srcId="{16A43B5D-B6A2-45CA-A69A-ABBFBC5201E2}" destId="{74DBD65D-49FF-4193-9E57-C9E54C447C74}" srcOrd="1" destOrd="0" presId="urn:microsoft.com/office/officeart/2005/8/layout/hierarchy1"/>
    <dgm:cxn modelId="{1D17958E-06E6-4011-A47E-84E63592FBB9}" type="presParOf" srcId="{74DBD65D-49FF-4193-9E57-C9E54C447C74}" destId="{D1F0B857-79B6-40F6-9A6D-83D4237F2668}" srcOrd="0" destOrd="0" presId="urn:microsoft.com/office/officeart/2005/8/layout/hierarchy1"/>
    <dgm:cxn modelId="{68507F64-EABD-42A4-8B36-159FC77FDCA1}" type="presParOf" srcId="{D1F0B857-79B6-40F6-9A6D-83D4237F2668}" destId="{B888180C-645A-42B8-B804-54801506E84B}" srcOrd="0" destOrd="0" presId="urn:microsoft.com/office/officeart/2005/8/layout/hierarchy1"/>
    <dgm:cxn modelId="{9D4B568E-F292-4B54-8BD3-00059577A32C}" type="presParOf" srcId="{D1F0B857-79B6-40F6-9A6D-83D4237F2668}" destId="{045CBAC1-59E8-4E3D-8546-D2DB3E003327}" srcOrd="1" destOrd="0" presId="urn:microsoft.com/office/officeart/2005/8/layout/hierarchy1"/>
    <dgm:cxn modelId="{DE16CCF2-F46A-4585-A6F1-7689E5235BC0}" type="presParOf" srcId="{74DBD65D-49FF-4193-9E57-C9E54C447C74}" destId="{A08D8F7C-6EDE-4EC0-A7A9-3BFE1B08B6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8C436-DEFA-422F-8B7E-1A96DEF1D360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746579E-ED6A-44AE-A247-454E28A5E581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«Глобус»</a:t>
          </a:r>
        </a:p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50% времени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4B819-2ADB-4E72-84A5-FA0FFB369471}" type="parTrans" cxnId="{9113420D-D820-4469-8B56-41C86F1414E5}">
      <dgm:prSet/>
      <dgm:spPr/>
      <dgm:t>
        <a:bodyPr/>
        <a:lstStyle/>
        <a:p>
          <a:endParaRPr lang="ru-RU"/>
        </a:p>
      </dgm:t>
    </dgm:pt>
    <dgm:pt modelId="{2BC55369-ECDA-40E9-A51C-B21AEE95CF9B}" type="sibTrans" cxnId="{9113420D-D820-4469-8B56-41C86F1414E5}">
      <dgm:prSet/>
      <dgm:spPr/>
      <dgm:t>
        <a:bodyPr/>
        <a:lstStyle/>
        <a:p>
          <a:endParaRPr lang="ru-RU"/>
        </a:p>
      </dgm:t>
    </dgm:pt>
    <dgm:pt modelId="{5266C946-0C86-43AC-95D8-4366CF3289D8}">
      <dgm:prSet phldrT="[Текст]" custT="1"/>
      <dgm:spPr/>
      <dgm:t>
        <a:bodyPr/>
        <a:lstStyle/>
        <a:p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Колледж</a:t>
          </a:r>
        </a:p>
        <a:p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50% времени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9F66F-319E-4A12-B3C4-481A4B9C61F2}" type="parTrans" cxnId="{21466DF0-2514-400B-92C0-467214B8858B}">
      <dgm:prSet/>
      <dgm:spPr/>
      <dgm:t>
        <a:bodyPr/>
        <a:lstStyle/>
        <a:p>
          <a:endParaRPr lang="ru-RU"/>
        </a:p>
      </dgm:t>
    </dgm:pt>
    <dgm:pt modelId="{53A4393E-F2DD-4006-B63C-0E6EC688BF0B}" type="sibTrans" cxnId="{21466DF0-2514-400B-92C0-467214B8858B}">
      <dgm:prSet/>
      <dgm:spPr/>
      <dgm:t>
        <a:bodyPr/>
        <a:lstStyle/>
        <a:p>
          <a:endParaRPr lang="ru-RU"/>
        </a:p>
      </dgm:t>
    </dgm:pt>
    <dgm:pt modelId="{8AEB5914-7774-4B94-8B58-0469EB924CE0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Теория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37395-6BA5-4058-A05E-686479D26440}" type="parTrans" cxnId="{757C9C0B-19E5-4125-AF24-F7AA754880C6}">
      <dgm:prSet/>
      <dgm:spPr/>
      <dgm:t>
        <a:bodyPr/>
        <a:lstStyle/>
        <a:p>
          <a:endParaRPr lang="ru-RU"/>
        </a:p>
      </dgm:t>
    </dgm:pt>
    <dgm:pt modelId="{C4DE43AA-9A30-43BA-9FB2-1E76C42BB5B8}" type="sibTrans" cxnId="{757C9C0B-19E5-4125-AF24-F7AA754880C6}">
      <dgm:prSet/>
      <dgm:spPr/>
      <dgm:t>
        <a:bodyPr/>
        <a:lstStyle/>
        <a:p>
          <a:endParaRPr lang="ru-RU"/>
        </a:p>
      </dgm:t>
    </dgm:pt>
    <dgm:pt modelId="{4BB00BAD-4961-4DBE-9332-114B0A8EFA83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Практика на производстве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8A43D-A444-4BCC-ACBE-28A662AAE6A2}" type="parTrans" cxnId="{8405DE93-66D7-472D-9D19-A865386DF1B0}">
      <dgm:prSet/>
      <dgm:spPr/>
      <dgm:t>
        <a:bodyPr/>
        <a:lstStyle/>
        <a:p>
          <a:endParaRPr lang="ru-RU"/>
        </a:p>
      </dgm:t>
    </dgm:pt>
    <dgm:pt modelId="{C9CA0F25-6400-433B-8E11-C38DB3053A45}" type="sibTrans" cxnId="{8405DE93-66D7-472D-9D19-A865386DF1B0}">
      <dgm:prSet/>
      <dgm:spPr/>
      <dgm:t>
        <a:bodyPr/>
        <a:lstStyle/>
        <a:p>
          <a:endParaRPr lang="ru-RU"/>
        </a:p>
      </dgm:t>
    </dgm:pt>
    <dgm:pt modelId="{BE157D14-DB46-4FA5-8E89-4A1859FB03ED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Учебная практика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2DC22-1B06-4341-BD39-60D9DB38205A}" type="parTrans" cxnId="{87112106-FD51-4557-A006-1A9C00F6303D}">
      <dgm:prSet/>
      <dgm:spPr/>
      <dgm:t>
        <a:bodyPr/>
        <a:lstStyle/>
        <a:p>
          <a:endParaRPr lang="ru-RU"/>
        </a:p>
      </dgm:t>
    </dgm:pt>
    <dgm:pt modelId="{C661D6F7-ED75-4024-92A0-A1D18DBC7542}" type="sibTrans" cxnId="{87112106-FD51-4557-A006-1A9C00F6303D}">
      <dgm:prSet/>
      <dgm:spPr/>
      <dgm:t>
        <a:bodyPr/>
        <a:lstStyle/>
        <a:p>
          <a:endParaRPr lang="ru-RU"/>
        </a:p>
      </dgm:t>
    </dgm:pt>
    <dgm:pt modelId="{E895B76F-9AED-4E50-9321-F4699A30802B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Стипендия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0C0DD-EEFA-4697-9E79-4033C2A60344}" type="parTrans" cxnId="{699CB382-482F-4167-8BF8-F6E6CBA0CD44}">
      <dgm:prSet/>
      <dgm:spPr/>
      <dgm:t>
        <a:bodyPr/>
        <a:lstStyle/>
        <a:p>
          <a:endParaRPr lang="ru-RU"/>
        </a:p>
      </dgm:t>
    </dgm:pt>
    <dgm:pt modelId="{EC581264-FE06-410E-A861-EF315A522936}" type="sibTrans" cxnId="{699CB382-482F-4167-8BF8-F6E6CBA0CD44}">
      <dgm:prSet/>
      <dgm:spPr/>
      <dgm:t>
        <a:bodyPr/>
        <a:lstStyle/>
        <a:p>
          <a:endParaRPr lang="ru-RU"/>
        </a:p>
      </dgm:t>
    </dgm:pt>
    <dgm:pt modelId="{3B58AAB5-1FB7-4413-A211-9779D111D5B0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Питание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DBD83-F729-47C0-A0E3-29AB4482AED6}" type="parTrans" cxnId="{0A4F26D3-CD4F-4222-A632-5F1FA41F0ED9}">
      <dgm:prSet/>
      <dgm:spPr/>
      <dgm:t>
        <a:bodyPr/>
        <a:lstStyle/>
        <a:p>
          <a:endParaRPr lang="ru-RU"/>
        </a:p>
      </dgm:t>
    </dgm:pt>
    <dgm:pt modelId="{4EF6699E-9B9F-4866-B2DE-7C8D106DE54B}" type="sibTrans" cxnId="{0A4F26D3-CD4F-4222-A632-5F1FA41F0ED9}">
      <dgm:prSet/>
      <dgm:spPr/>
      <dgm:t>
        <a:bodyPr/>
        <a:lstStyle/>
        <a:p>
          <a:endParaRPr lang="ru-RU"/>
        </a:p>
      </dgm:t>
    </dgm:pt>
    <dgm:pt modelId="{02E97D1A-00B7-44FF-AD79-C80F82B4EBDF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Форма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21B6F5-8DD1-4BCB-AE7F-A0210CE0E35A}" type="parTrans" cxnId="{680A474C-7A9D-408D-A54E-C9E41812EE0E}">
      <dgm:prSet/>
      <dgm:spPr/>
      <dgm:t>
        <a:bodyPr/>
        <a:lstStyle/>
        <a:p>
          <a:endParaRPr lang="ru-RU"/>
        </a:p>
      </dgm:t>
    </dgm:pt>
    <dgm:pt modelId="{6F9EDB47-C42B-445E-9502-8A012276D405}" type="sibTrans" cxnId="{680A474C-7A9D-408D-A54E-C9E41812EE0E}">
      <dgm:prSet/>
      <dgm:spPr/>
      <dgm:t>
        <a:bodyPr/>
        <a:lstStyle/>
        <a:p>
          <a:endParaRPr lang="ru-RU"/>
        </a:p>
      </dgm:t>
    </dgm:pt>
    <dgm:pt modelId="{11F0A662-7257-4EDA-AED8-E376485978A7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Аттестация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876DF-D478-4BDE-8856-7369EB93EE96}" type="parTrans" cxnId="{17FE0D94-568D-45F6-A721-160FD444B720}">
      <dgm:prSet/>
      <dgm:spPr/>
      <dgm:t>
        <a:bodyPr/>
        <a:lstStyle/>
        <a:p>
          <a:endParaRPr lang="ru-RU"/>
        </a:p>
      </dgm:t>
    </dgm:pt>
    <dgm:pt modelId="{F9C13E77-CA14-4CF1-9F8D-4C977CB16AE5}" type="sibTrans" cxnId="{17FE0D94-568D-45F6-A721-160FD444B720}">
      <dgm:prSet/>
      <dgm:spPr/>
      <dgm:t>
        <a:bodyPr/>
        <a:lstStyle/>
        <a:p>
          <a:endParaRPr lang="ru-RU"/>
        </a:p>
      </dgm:t>
    </dgm:pt>
    <dgm:pt modelId="{6C52956C-5ACE-4526-A193-C2A53E55E5B6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Трудоустройство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1F97C-0721-4517-AA9E-B4B76A938F64}" type="parTrans" cxnId="{F7664DA1-9A87-4A5F-B941-1F4B11005243}">
      <dgm:prSet/>
      <dgm:spPr/>
      <dgm:t>
        <a:bodyPr/>
        <a:lstStyle/>
        <a:p>
          <a:endParaRPr lang="ru-RU"/>
        </a:p>
      </dgm:t>
    </dgm:pt>
    <dgm:pt modelId="{FEBD7685-6C9E-4C37-992B-05A3C6381297}" type="sibTrans" cxnId="{F7664DA1-9A87-4A5F-B941-1F4B11005243}">
      <dgm:prSet/>
      <dgm:spPr/>
      <dgm:t>
        <a:bodyPr/>
        <a:lstStyle/>
        <a:p>
          <a:endParaRPr lang="ru-RU"/>
        </a:p>
      </dgm:t>
    </dgm:pt>
    <dgm:pt modelId="{7FF456B3-FF7D-4B7E-8A6B-54C2BAB88E54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2-й курс (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Пн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Вт, Ср с 9:00 до 15:00)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C25C2-2501-4031-9D0B-B735B4545A9A}" type="parTrans" cxnId="{BCC11C71-6AA6-4814-9250-3A7AC9E9B30D}">
      <dgm:prSet/>
      <dgm:spPr/>
      <dgm:t>
        <a:bodyPr/>
        <a:lstStyle/>
        <a:p>
          <a:endParaRPr lang="ru-RU"/>
        </a:p>
      </dgm:t>
    </dgm:pt>
    <dgm:pt modelId="{97A9DD5A-3B7D-47CE-9841-4BBE34030FF6}" type="sibTrans" cxnId="{BCC11C71-6AA6-4814-9250-3A7AC9E9B30D}">
      <dgm:prSet/>
      <dgm:spPr/>
      <dgm:t>
        <a:bodyPr/>
        <a:lstStyle/>
        <a:p>
          <a:endParaRPr lang="ru-RU"/>
        </a:p>
      </dgm:t>
    </dgm:pt>
    <dgm:pt modelId="{BA941649-E9FF-4A4D-931B-0F8031277A31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3-й курс (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Чт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Пт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Сб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с </a:t>
          </a:r>
          <a:r>
            <a:rPr lang="ru-RU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9:00 до 15:00)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F6B1F-960C-47E1-9A13-711914253925}" type="parTrans" cxnId="{61F21718-5B41-4212-A3D5-F0D85162FDA8}">
      <dgm:prSet/>
      <dgm:spPr/>
      <dgm:t>
        <a:bodyPr/>
        <a:lstStyle/>
        <a:p>
          <a:endParaRPr lang="ru-RU"/>
        </a:p>
      </dgm:t>
    </dgm:pt>
    <dgm:pt modelId="{D02690E7-1650-4E9C-A2B2-8E16BDD0F25B}" type="sibTrans" cxnId="{61F21718-5B41-4212-A3D5-F0D85162FDA8}">
      <dgm:prSet/>
      <dgm:spPr/>
      <dgm:t>
        <a:bodyPr/>
        <a:lstStyle/>
        <a:p>
          <a:endParaRPr lang="ru-RU"/>
        </a:p>
      </dgm:t>
    </dgm:pt>
    <dgm:pt modelId="{EC27FE5C-8553-4749-98CF-FD7DA63C187B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Экзамены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FF038-8725-42B8-A481-6205DAF3FA1C}" type="parTrans" cxnId="{2EF36481-72EF-43DE-AB8F-322CE7540A77}">
      <dgm:prSet/>
      <dgm:spPr/>
      <dgm:t>
        <a:bodyPr/>
        <a:lstStyle/>
        <a:p>
          <a:endParaRPr lang="ru-RU"/>
        </a:p>
      </dgm:t>
    </dgm:pt>
    <dgm:pt modelId="{003F0E99-03D6-4005-825D-55FB0B64D72E}" type="sibTrans" cxnId="{2EF36481-72EF-43DE-AB8F-322CE7540A77}">
      <dgm:prSet/>
      <dgm:spPr/>
      <dgm:t>
        <a:bodyPr/>
        <a:lstStyle/>
        <a:p>
          <a:endParaRPr lang="ru-RU"/>
        </a:p>
      </dgm:t>
    </dgm:pt>
    <dgm:pt modelId="{9EDD3FB6-2B62-4F19-AB63-45F1FA111786}">
      <dgm:prSet phldrT="[Текст]" custT="1"/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процесса обучения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CE5A7-C15F-469A-9A4A-25605ACD5D95}" type="parTrans" cxnId="{2853FECF-7AF1-416E-A7C0-C5B9C27B337C}">
      <dgm:prSet/>
      <dgm:spPr/>
      <dgm:t>
        <a:bodyPr/>
        <a:lstStyle/>
        <a:p>
          <a:endParaRPr lang="ru-RU"/>
        </a:p>
      </dgm:t>
    </dgm:pt>
    <dgm:pt modelId="{149FEA3E-6F47-4840-B6BB-9C38828D3ABE}" type="sibTrans" cxnId="{2853FECF-7AF1-416E-A7C0-C5B9C27B337C}">
      <dgm:prSet/>
      <dgm:spPr/>
      <dgm:t>
        <a:bodyPr/>
        <a:lstStyle/>
        <a:p>
          <a:endParaRPr lang="ru-RU"/>
        </a:p>
      </dgm:t>
    </dgm:pt>
    <dgm:pt modelId="{85995633-6253-4296-B51D-436A2DEC9549}" type="pres">
      <dgm:prSet presAssocID="{3478C436-DEFA-422F-8B7E-1A96DEF1D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DA1007-E3D3-41CE-9DD1-3377C6347C2F}" type="pres">
      <dgm:prSet presAssocID="{0746579E-ED6A-44AE-A247-454E28A5E581}" presName="composite" presStyleCnt="0"/>
      <dgm:spPr/>
      <dgm:t>
        <a:bodyPr/>
        <a:lstStyle/>
        <a:p>
          <a:endParaRPr lang="ru-RU"/>
        </a:p>
      </dgm:t>
    </dgm:pt>
    <dgm:pt modelId="{2CBAD430-69C2-43E3-8040-FA43E863283F}" type="pres">
      <dgm:prSet presAssocID="{0746579E-ED6A-44AE-A247-454E28A5E581}" presName="parTx" presStyleLbl="alignNode1" presStyleIdx="0" presStyleCnt="2" custLinFactNeighborX="-9182" custLinFactNeighborY="4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44684-7017-411E-BEC8-663CF49CD77A}" type="pres">
      <dgm:prSet presAssocID="{0746579E-ED6A-44AE-A247-454E28A5E581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7BC5C-675E-4F7E-98C0-8BCA60EA3110}" type="pres">
      <dgm:prSet presAssocID="{2BC55369-ECDA-40E9-A51C-B21AEE95CF9B}" presName="space" presStyleCnt="0"/>
      <dgm:spPr/>
      <dgm:t>
        <a:bodyPr/>
        <a:lstStyle/>
        <a:p>
          <a:endParaRPr lang="ru-RU"/>
        </a:p>
      </dgm:t>
    </dgm:pt>
    <dgm:pt modelId="{28929467-22EB-43F7-8B07-0110CBD678A0}" type="pres">
      <dgm:prSet presAssocID="{5266C946-0C86-43AC-95D8-4366CF3289D8}" presName="composite" presStyleCnt="0"/>
      <dgm:spPr/>
      <dgm:t>
        <a:bodyPr/>
        <a:lstStyle/>
        <a:p>
          <a:endParaRPr lang="ru-RU"/>
        </a:p>
      </dgm:t>
    </dgm:pt>
    <dgm:pt modelId="{4CCF9E07-A56D-4C7C-B5B9-42AB5E85835C}" type="pres">
      <dgm:prSet presAssocID="{5266C946-0C86-43AC-95D8-4366CF3289D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0ACF0-E260-4F80-A111-213D640E326A}" type="pres">
      <dgm:prSet presAssocID="{5266C946-0C86-43AC-95D8-4366CF3289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C9529-3531-4017-8E20-1B8AE6D3CD11}" type="presOf" srcId="{3478C436-DEFA-422F-8B7E-1A96DEF1D360}" destId="{85995633-6253-4296-B51D-436A2DEC9549}" srcOrd="0" destOrd="0" presId="urn:microsoft.com/office/officeart/2005/8/layout/hList1"/>
    <dgm:cxn modelId="{FE8CBE03-D6EC-4D66-8FFD-EA8D4AB3579A}" type="presOf" srcId="{4BB00BAD-4961-4DBE-9332-114B0A8EFA83}" destId="{87844684-7017-411E-BEC8-663CF49CD77A}" srcOrd="0" destOrd="0" presId="urn:microsoft.com/office/officeart/2005/8/layout/hList1"/>
    <dgm:cxn modelId="{8405DE93-66D7-472D-9D19-A865386DF1B0}" srcId="{0746579E-ED6A-44AE-A247-454E28A5E581}" destId="{4BB00BAD-4961-4DBE-9332-114B0A8EFA83}" srcOrd="0" destOrd="0" parTransId="{ABF8A43D-A444-4BCC-ACBE-28A662AAE6A2}" sibTransId="{C9CA0F25-6400-433B-8E11-C38DB3053A45}"/>
    <dgm:cxn modelId="{9113420D-D820-4469-8B56-41C86F1414E5}" srcId="{3478C436-DEFA-422F-8B7E-1A96DEF1D360}" destId="{0746579E-ED6A-44AE-A247-454E28A5E581}" srcOrd="0" destOrd="0" parTransId="{0DA4B819-2ADB-4E72-84A5-FA0FFB369471}" sibTransId="{2BC55369-ECDA-40E9-A51C-B21AEE95CF9B}"/>
    <dgm:cxn modelId="{680A474C-7A9D-408D-A54E-C9E41812EE0E}" srcId="{0746579E-ED6A-44AE-A247-454E28A5E581}" destId="{02E97D1A-00B7-44FF-AD79-C80F82B4EBDF}" srcOrd="7" destOrd="0" parTransId="{C821B6F5-8DD1-4BCB-AE7F-A0210CE0E35A}" sibTransId="{6F9EDB47-C42B-445E-9502-8A012276D405}"/>
    <dgm:cxn modelId="{87112106-FD51-4557-A006-1A9C00F6303D}" srcId="{0746579E-ED6A-44AE-A247-454E28A5E581}" destId="{BE157D14-DB46-4FA5-8E89-4A1859FB03ED}" srcOrd="3" destOrd="0" parTransId="{71C2DC22-1B06-4341-BD39-60D9DB38205A}" sibTransId="{C661D6F7-ED75-4024-92A0-A1D18DBC7542}"/>
    <dgm:cxn modelId="{17FE0D94-568D-45F6-A721-160FD444B720}" srcId="{5266C946-0C86-43AC-95D8-4366CF3289D8}" destId="{11F0A662-7257-4EDA-AED8-E376485978A7}" srcOrd="2" destOrd="0" parTransId="{F14876DF-D478-4BDE-8856-7369EB93EE96}" sibTransId="{F9C13E77-CA14-4CF1-9F8D-4C977CB16AE5}"/>
    <dgm:cxn modelId="{F3E5BFD7-1233-4AB6-8C93-F661E559ED28}" type="presOf" srcId="{EC27FE5C-8553-4749-98CF-FD7DA63C187B}" destId="{87844684-7017-411E-BEC8-663CF49CD77A}" srcOrd="0" destOrd="4" presId="urn:microsoft.com/office/officeart/2005/8/layout/hList1"/>
    <dgm:cxn modelId="{BF505D1B-2793-45B3-A229-02FD96661BC4}" type="presOf" srcId="{02E97D1A-00B7-44FF-AD79-C80F82B4EBDF}" destId="{87844684-7017-411E-BEC8-663CF49CD77A}" srcOrd="0" destOrd="7" presId="urn:microsoft.com/office/officeart/2005/8/layout/hList1"/>
    <dgm:cxn modelId="{C2605590-DC11-40B5-87BE-642110FDE6C3}" type="presOf" srcId="{0746579E-ED6A-44AE-A247-454E28A5E581}" destId="{2CBAD430-69C2-43E3-8040-FA43E863283F}" srcOrd="0" destOrd="0" presId="urn:microsoft.com/office/officeart/2005/8/layout/hList1"/>
    <dgm:cxn modelId="{2518EE80-F5E9-40E1-BC57-9FCA822262E1}" type="presOf" srcId="{3B58AAB5-1FB7-4413-A211-9779D111D5B0}" destId="{87844684-7017-411E-BEC8-663CF49CD77A}" srcOrd="0" destOrd="6" presId="urn:microsoft.com/office/officeart/2005/8/layout/hList1"/>
    <dgm:cxn modelId="{2853FECF-7AF1-416E-A7C0-C5B9C27B337C}" srcId="{5266C946-0C86-43AC-95D8-4366CF3289D8}" destId="{9EDD3FB6-2B62-4F19-AB63-45F1FA111786}" srcOrd="1" destOrd="0" parTransId="{ADBCE5A7-C15F-469A-9A4A-25605ACD5D95}" sibTransId="{149FEA3E-6F47-4840-B6BB-9C38828D3ABE}"/>
    <dgm:cxn modelId="{BCC11C71-6AA6-4814-9250-3A7AC9E9B30D}" srcId="{0746579E-ED6A-44AE-A247-454E28A5E581}" destId="{7FF456B3-FF7D-4B7E-8A6B-54C2BAB88E54}" srcOrd="1" destOrd="0" parTransId="{D6FC25C2-2501-4031-9D0B-B735B4545A9A}" sibTransId="{97A9DD5A-3B7D-47CE-9841-4BBE34030FF6}"/>
    <dgm:cxn modelId="{B3DCBDAC-B495-4615-AE7D-75A65F7A90B0}" type="presOf" srcId="{BA941649-E9FF-4A4D-931B-0F8031277A31}" destId="{87844684-7017-411E-BEC8-663CF49CD77A}" srcOrd="0" destOrd="2" presId="urn:microsoft.com/office/officeart/2005/8/layout/hList1"/>
    <dgm:cxn modelId="{37B6EA19-AF59-4D2E-BBEB-D68F60CF29DB}" type="presOf" srcId="{BE157D14-DB46-4FA5-8E89-4A1859FB03ED}" destId="{87844684-7017-411E-BEC8-663CF49CD77A}" srcOrd="0" destOrd="3" presId="urn:microsoft.com/office/officeart/2005/8/layout/hList1"/>
    <dgm:cxn modelId="{2EF36481-72EF-43DE-AB8F-322CE7540A77}" srcId="{0746579E-ED6A-44AE-A247-454E28A5E581}" destId="{EC27FE5C-8553-4749-98CF-FD7DA63C187B}" srcOrd="4" destOrd="0" parTransId="{1CCFF038-8725-42B8-A481-6205DAF3FA1C}" sibTransId="{003F0E99-03D6-4005-825D-55FB0B64D72E}"/>
    <dgm:cxn modelId="{C2392859-1CEF-4B61-AA8C-6D85D6B99703}" type="presOf" srcId="{8AEB5914-7774-4B94-8B58-0469EB924CE0}" destId="{D750ACF0-E260-4F80-A111-213D640E326A}" srcOrd="0" destOrd="0" presId="urn:microsoft.com/office/officeart/2005/8/layout/hList1"/>
    <dgm:cxn modelId="{8996460A-E295-4FE1-B842-E95C59A27756}" type="presOf" srcId="{E895B76F-9AED-4E50-9321-F4699A30802B}" destId="{87844684-7017-411E-BEC8-663CF49CD77A}" srcOrd="0" destOrd="5" presId="urn:microsoft.com/office/officeart/2005/8/layout/hList1"/>
    <dgm:cxn modelId="{96066E28-F02B-4B8F-B2F2-1E904A3C6216}" type="presOf" srcId="{5266C946-0C86-43AC-95D8-4366CF3289D8}" destId="{4CCF9E07-A56D-4C7C-B5B9-42AB5E85835C}" srcOrd="0" destOrd="0" presId="urn:microsoft.com/office/officeart/2005/8/layout/hList1"/>
    <dgm:cxn modelId="{8EFF7F89-29C6-4559-82A8-4271932429F7}" type="presOf" srcId="{11F0A662-7257-4EDA-AED8-E376485978A7}" destId="{D750ACF0-E260-4F80-A111-213D640E326A}" srcOrd="0" destOrd="2" presId="urn:microsoft.com/office/officeart/2005/8/layout/hList1"/>
    <dgm:cxn modelId="{0A4F26D3-CD4F-4222-A632-5F1FA41F0ED9}" srcId="{0746579E-ED6A-44AE-A247-454E28A5E581}" destId="{3B58AAB5-1FB7-4413-A211-9779D111D5B0}" srcOrd="6" destOrd="0" parTransId="{E35DBD83-F729-47C0-A0E3-29AB4482AED6}" sibTransId="{4EF6699E-9B9F-4866-B2DE-7C8D106DE54B}"/>
    <dgm:cxn modelId="{699CB382-482F-4167-8BF8-F6E6CBA0CD44}" srcId="{0746579E-ED6A-44AE-A247-454E28A5E581}" destId="{E895B76F-9AED-4E50-9321-F4699A30802B}" srcOrd="5" destOrd="0" parTransId="{C140C0DD-EEFA-4697-9E79-4033C2A60344}" sibTransId="{EC581264-FE06-410E-A861-EF315A522936}"/>
    <dgm:cxn modelId="{F7664DA1-9A87-4A5F-B941-1F4B11005243}" srcId="{0746579E-ED6A-44AE-A247-454E28A5E581}" destId="{6C52956C-5ACE-4526-A193-C2A53E55E5B6}" srcOrd="8" destOrd="0" parTransId="{BE81F97C-0721-4517-AA9E-B4B76A938F64}" sibTransId="{FEBD7685-6C9E-4C37-992B-05A3C6381297}"/>
    <dgm:cxn modelId="{757C9C0B-19E5-4125-AF24-F7AA754880C6}" srcId="{5266C946-0C86-43AC-95D8-4366CF3289D8}" destId="{8AEB5914-7774-4B94-8B58-0469EB924CE0}" srcOrd="0" destOrd="0" parTransId="{41F37395-6BA5-4058-A05E-686479D26440}" sibTransId="{C4DE43AA-9A30-43BA-9FB2-1E76C42BB5B8}"/>
    <dgm:cxn modelId="{C8F8BA9D-DA7D-4490-A6A5-D5CF45EAC6B6}" type="presOf" srcId="{7FF456B3-FF7D-4B7E-8A6B-54C2BAB88E54}" destId="{87844684-7017-411E-BEC8-663CF49CD77A}" srcOrd="0" destOrd="1" presId="urn:microsoft.com/office/officeart/2005/8/layout/hList1"/>
    <dgm:cxn modelId="{21466DF0-2514-400B-92C0-467214B8858B}" srcId="{3478C436-DEFA-422F-8B7E-1A96DEF1D360}" destId="{5266C946-0C86-43AC-95D8-4366CF3289D8}" srcOrd="1" destOrd="0" parTransId="{C059F66F-319E-4A12-B3C4-481A4B9C61F2}" sibTransId="{53A4393E-F2DD-4006-B63C-0E6EC688BF0B}"/>
    <dgm:cxn modelId="{474A8033-1531-470D-BD25-E9F54FD4A50D}" type="presOf" srcId="{6C52956C-5ACE-4526-A193-C2A53E55E5B6}" destId="{87844684-7017-411E-BEC8-663CF49CD77A}" srcOrd="0" destOrd="8" presId="urn:microsoft.com/office/officeart/2005/8/layout/hList1"/>
    <dgm:cxn modelId="{857D2F8A-D8E0-401E-8CD3-AF6EA05F0E6F}" type="presOf" srcId="{9EDD3FB6-2B62-4F19-AB63-45F1FA111786}" destId="{D750ACF0-E260-4F80-A111-213D640E326A}" srcOrd="0" destOrd="1" presId="urn:microsoft.com/office/officeart/2005/8/layout/hList1"/>
    <dgm:cxn modelId="{61F21718-5B41-4212-A3D5-F0D85162FDA8}" srcId="{0746579E-ED6A-44AE-A247-454E28A5E581}" destId="{BA941649-E9FF-4A4D-931B-0F8031277A31}" srcOrd="2" destOrd="0" parTransId="{3EBF6B1F-960C-47E1-9A13-711914253925}" sibTransId="{D02690E7-1650-4E9C-A2B2-8E16BDD0F25B}"/>
    <dgm:cxn modelId="{BD9497C5-39C3-42B0-922F-43F973212D26}" type="presParOf" srcId="{85995633-6253-4296-B51D-436A2DEC9549}" destId="{03DA1007-E3D3-41CE-9DD1-3377C6347C2F}" srcOrd="0" destOrd="0" presId="urn:microsoft.com/office/officeart/2005/8/layout/hList1"/>
    <dgm:cxn modelId="{BDD23426-5D19-4D17-870E-6A9301375546}" type="presParOf" srcId="{03DA1007-E3D3-41CE-9DD1-3377C6347C2F}" destId="{2CBAD430-69C2-43E3-8040-FA43E863283F}" srcOrd="0" destOrd="0" presId="urn:microsoft.com/office/officeart/2005/8/layout/hList1"/>
    <dgm:cxn modelId="{CE2C8D2B-F418-4C0F-ACA7-A98633464E10}" type="presParOf" srcId="{03DA1007-E3D3-41CE-9DD1-3377C6347C2F}" destId="{87844684-7017-411E-BEC8-663CF49CD77A}" srcOrd="1" destOrd="0" presId="urn:microsoft.com/office/officeart/2005/8/layout/hList1"/>
    <dgm:cxn modelId="{0C1F8DAE-4727-443D-A5EF-77B869A358CF}" type="presParOf" srcId="{85995633-6253-4296-B51D-436A2DEC9549}" destId="{8B97BC5C-675E-4F7E-98C0-8BCA60EA3110}" srcOrd="1" destOrd="0" presId="urn:microsoft.com/office/officeart/2005/8/layout/hList1"/>
    <dgm:cxn modelId="{D2077106-0E6F-49B4-B9C5-788AAE25121E}" type="presParOf" srcId="{85995633-6253-4296-B51D-436A2DEC9549}" destId="{28929467-22EB-43F7-8B07-0110CBD678A0}" srcOrd="2" destOrd="0" presId="urn:microsoft.com/office/officeart/2005/8/layout/hList1"/>
    <dgm:cxn modelId="{44BEFE86-5FC2-4A1F-91EB-10A59ED2E31A}" type="presParOf" srcId="{28929467-22EB-43F7-8B07-0110CBD678A0}" destId="{4CCF9E07-A56D-4C7C-B5B9-42AB5E85835C}" srcOrd="0" destOrd="0" presId="urn:microsoft.com/office/officeart/2005/8/layout/hList1"/>
    <dgm:cxn modelId="{0E70FFFA-B56A-4F4E-A7FA-57AF41B30AB9}" type="presParOf" srcId="{28929467-22EB-43F7-8B07-0110CBD678A0}" destId="{D750ACF0-E260-4F80-A111-213D640E32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5EEC76-6AEE-4E8A-9F07-EB76608494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12407E-E10F-4FDD-97B2-F1D24F4587C1}" type="pres">
      <dgm:prSet presAssocID="{E85EEC76-6AEE-4E8A-9F07-EB7660849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851B8-CA8A-4115-968D-8E69B1953655}" type="presOf" srcId="{E85EEC76-6AEE-4E8A-9F07-EB76608494AF}" destId="{1412407E-E10F-4FDD-97B2-F1D24F4587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AB43-2511-499E-84B3-5E2866FA6FA1}">
      <dsp:nvSpPr>
        <dsp:cNvPr id="0" name=""/>
        <dsp:cNvSpPr/>
      </dsp:nvSpPr>
      <dsp:spPr>
        <a:xfrm>
          <a:off x="3150841" y="1674213"/>
          <a:ext cx="91440" cy="311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83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4BFC1-BCE3-4A40-8BCE-DA39CC6ECF31}">
      <dsp:nvSpPr>
        <dsp:cNvPr id="0" name=""/>
        <dsp:cNvSpPr/>
      </dsp:nvSpPr>
      <dsp:spPr>
        <a:xfrm>
          <a:off x="1886092" y="681532"/>
          <a:ext cx="1310469" cy="311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04"/>
              </a:lnTo>
              <a:lnTo>
                <a:pt x="1310469" y="212504"/>
              </a:lnTo>
              <a:lnTo>
                <a:pt x="1310469" y="3118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83DAD-82B2-4053-8B4B-0A7630E40E60}">
      <dsp:nvSpPr>
        <dsp:cNvPr id="0" name=""/>
        <dsp:cNvSpPr/>
      </dsp:nvSpPr>
      <dsp:spPr>
        <a:xfrm>
          <a:off x="1840372" y="1674213"/>
          <a:ext cx="91440" cy="311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83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10FD-7E21-4C04-8E46-50C279357669}">
      <dsp:nvSpPr>
        <dsp:cNvPr id="0" name=""/>
        <dsp:cNvSpPr/>
      </dsp:nvSpPr>
      <dsp:spPr>
        <a:xfrm>
          <a:off x="1840372" y="681532"/>
          <a:ext cx="91440" cy="311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8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94D19-E0CD-4DDB-8D64-23B5275EDAEF}">
      <dsp:nvSpPr>
        <dsp:cNvPr id="0" name=""/>
        <dsp:cNvSpPr/>
      </dsp:nvSpPr>
      <dsp:spPr>
        <a:xfrm>
          <a:off x="529902" y="1674213"/>
          <a:ext cx="91440" cy="311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83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92A33-68B0-42D0-B348-63FFA5B702AE}">
      <dsp:nvSpPr>
        <dsp:cNvPr id="0" name=""/>
        <dsp:cNvSpPr/>
      </dsp:nvSpPr>
      <dsp:spPr>
        <a:xfrm>
          <a:off x="575622" y="681532"/>
          <a:ext cx="1310469" cy="311832"/>
        </a:xfrm>
        <a:custGeom>
          <a:avLst/>
          <a:gdLst/>
          <a:ahLst/>
          <a:cxnLst/>
          <a:rect l="0" t="0" r="0" b="0"/>
          <a:pathLst>
            <a:path>
              <a:moveTo>
                <a:pt x="1310469" y="0"/>
              </a:moveTo>
              <a:lnTo>
                <a:pt x="1310469" y="212504"/>
              </a:lnTo>
              <a:lnTo>
                <a:pt x="0" y="212504"/>
              </a:lnTo>
              <a:lnTo>
                <a:pt x="0" y="31183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1F0DA-AF9B-4610-9AF4-3F0136E631B8}">
      <dsp:nvSpPr>
        <dsp:cNvPr id="0" name=""/>
        <dsp:cNvSpPr/>
      </dsp:nvSpPr>
      <dsp:spPr>
        <a:xfrm>
          <a:off x="1349990" y="683"/>
          <a:ext cx="1072202" cy="68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FBB9-6A17-4A0F-9000-CC26A4D410CE}">
      <dsp:nvSpPr>
        <dsp:cNvPr id="0" name=""/>
        <dsp:cNvSpPr/>
      </dsp:nvSpPr>
      <dsp:spPr>
        <a:xfrm>
          <a:off x="1469124" y="113860"/>
          <a:ext cx="1072202" cy="6808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Arial" panose="020B0604020202020204" pitchFamily="34" charset="0"/>
              <a:cs typeface="Arial" panose="020B0604020202020204" pitchFamily="34" charset="0"/>
            </a:rPr>
            <a:t>Программы обучения</a:t>
          </a:r>
          <a:endParaRPr lang="en-US" sz="12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200" kern="1200" smtClean="0">
              <a:latin typeface="Arial" panose="020B0604020202020204" pitchFamily="34" charset="0"/>
              <a:cs typeface="Arial" panose="020B0604020202020204" pitchFamily="34" charset="0"/>
            </a:rPr>
            <a:t>года 4 месяца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9065" y="133801"/>
        <a:ext cx="1032320" cy="640966"/>
      </dsp:txXfrm>
    </dsp:sp>
    <dsp:sp modelId="{7A40D10F-FA38-4D10-A4BB-1BAF1BB0A07F}">
      <dsp:nvSpPr>
        <dsp:cNvPr id="0" name=""/>
        <dsp:cNvSpPr/>
      </dsp:nvSpPr>
      <dsp:spPr>
        <a:xfrm>
          <a:off x="39521" y="993364"/>
          <a:ext cx="1072202" cy="68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66226-4522-45B1-AA3B-E4E14E867FE0}">
      <dsp:nvSpPr>
        <dsp:cNvPr id="0" name=""/>
        <dsp:cNvSpPr/>
      </dsp:nvSpPr>
      <dsp:spPr>
        <a:xfrm>
          <a:off x="158654" y="1106541"/>
          <a:ext cx="1072202" cy="6808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Повар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95" y="1126482"/>
        <a:ext cx="1032320" cy="640966"/>
      </dsp:txXfrm>
    </dsp:sp>
    <dsp:sp modelId="{8E60FB11-AF2C-4EE9-859E-BD745B1FB836}">
      <dsp:nvSpPr>
        <dsp:cNvPr id="0" name=""/>
        <dsp:cNvSpPr/>
      </dsp:nvSpPr>
      <dsp:spPr>
        <a:xfrm>
          <a:off x="39521" y="1986045"/>
          <a:ext cx="1072202" cy="68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B8A24-80BA-40C5-8DED-F1FCBC9D35B2}">
      <dsp:nvSpPr>
        <dsp:cNvPr id="0" name=""/>
        <dsp:cNvSpPr/>
      </dsp:nvSpPr>
      <dsp:spPr>
        <a:xfrm>
          <a:off x="158654" y="2099222"/>
          <a:ext cx="1072202" cy="6808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3 студента  (3 курс)     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6 студентов (2 курс)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95" y="2119163"/>
        <a:ext cx="1032320" cy="640966"/>
      </dsp:txXfrm>
    </dsp:sp>
    <dsp:sp modelId="{98E8BF59-15BE-4DA4-BE1F-A4067EA22E68}">
      <dsp:nvSpPr>
        <dsp:cNvPr id="0" name=""/>
        <dsp:cNvSpPr/>
      </dsp:nvSpPr>
      <dsp:spPr>
        <a:xfrm>
          <a:off x="1349990" y="993364"/>
          <a:ext cx="1072202" cy="68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BE230-1D08-4505-AE0F-88D9AE881E1F}">
      <dsp:nvSpPr>
        <dsp:cNvPr id="0" name=""/>
        <dsp:cNvSpPr/>
      </dsp:nvSpPr>
      <dsp:spPr>
        <a:xfrm>
          <a:off x="1469124" y="1106541"/>
          <a:ext cx="1072202" cy="6808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Мясник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9065" y="1126482"/>
        <a:ext cx="1032320" cy="640966"/>
      </dsp:txXfrm>
    </dsp:sp>
    <dsp:sp modelId="{29CCEA61-1588-4376-A628-89AEA08C7EF5}">
      <dsp:nvSpPr>
        <dsp:cNvPr id="0" name=""/>
        <dsp:cNvSpPr/>
      </dsp:nvSpPr>
      <dsp:spPr>
        <a:xfrm>
          <a:off x="1349990" y="1986045"/>
          <a:ext cx="1072202" cy="68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39170-5FE3-4D4C-B549-8D2B3D00E283}">
      <dsp:nvSpPr>
        <dsp:cNvPr id="0" name=""/>
        <dsp:cNvSpPr/>
      </dsp:nvSpPr>
      <dsp:spPr>
        <a:xfrm>
          <a:off x="1469124" y="2099222"/>
          <a:ext cx="1072202" cy="6808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5 студентов</a:t>
          </a:r>
          <a:r>
            <a:rPr lang="en-US" sz="900" kern="1200" smtClean="0">
              <a:latin typeface="Arial" panose="020B0604020202020204" pitchFamily="34" charset="0"/>
              <a:cs typeface="Arial" panose="020B0604020202020204" pitchFamily="34" charset="0"/>
            </a:rPr>
            <a:t> (3 </a:t>
          </a: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курс)     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3 студента (2 курс</a:t>
          </a:r>
          <a:r>
            <a:rPr lang="ru-RU" sz="1000" kern="1200" smtClean="0"/>
            <a:t>)</a:t>
          </a:r>
          <a:endParaRPr lang="ru-RU" sz="1000" kern="1200" dirty="0"/>
        </a:p>
      </dsp:txBody>
      <dsp:txXfrm>
        <a:off x="1489065" y="2119163"/>
        <a:ext cx="1032320" cy="640966"/>
      </dsp:txXfrm>
    </dsp:sp>
    <dsp:sp modelId="{246B5FE0-EC36-4C4E-81B1-22992B6DFBB9}">
      <dsp:nvSpPr>
        <dsp:cNvPr id="0" name=""/>
        <dsp:cNvSpPr/>
      </dsp:nvSpPr>
      <dsp:spPr>
        <a:xfrm>
          <a:off x="2660460" y="993364"/>
          <a:ext cx="1072202" cy="68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10282-67ED-463F-ADE8-AE0A1D115C2F}">
      <dsp:nvSpPr>
        <dsp:cNvPr id="0" name=""/>
        <dsp:cNvSpPr/>
      </dsp:nvSpPr>
      <dsp:spPr>
        <a:xfrm>
          <a:off x="2779594" y="1106541"/>
          <a:ext cx="1072202" cy="6808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Пекарь-кондитер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9535" y="1126482"/>
        <a:ext cx="1032320" cy="640966"/>
      </dsp:txXfrm>
    </dsp:sp>
    <dsp:sp modelId="{B888180C-645A-42B8-B804-54801506E84B}">
      <dsp:nvSpPr>
        <dsp:cNvPr id="0" name=""/>
        <dsp:cNvSpPr/>
      </dsp:nvSpPr>
      <dsp:spPr>
        <a:xfrm>
          <a:off x="2660460" y="1986045"/>
          <a:ext cx="1072202" cy="680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CBAC1-59E8-4E3D-8546-D2DB3E003327}">
      <dsp:nvSpPr>
        <dsp:cNvPr id="0" name=""/>
        <dsp:cNvSpPr/>
      </dsp:nvSpPr>
      <dsp:spPr>
        <a:xfrm>
          <a:off x="2779594" y="2099222"/>
          <a:ext cx="1072202" cy="6808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900" kern="12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студента (3 курс)   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>
              <a:latin typeface="Arial" panose="020B0604020202020204" pitchFamily="34" charset="0"/>
              <a:cs typeface="Arial" panose="020B0604020202020204" pitchFamily="34" charset="0"/>
            </a:rPr>
            <a:t>3 студента (2курс</a:t>
          </a:r>
          <a:r>
            <a:rPr lang="ru-RU" sz="1000" kern="1200" smtClean="0"/>
            <a:t>)</a:t>
          </a:r>
          <a:endParaRPr lang="ru-RU" sz="1000" kern="1200" dirty="0"/>
        </a:p>
      </dsp:txBody>
      <dsp:txXfrm>
        <a:off x="2799535" y="2119163"/>
        <a:ext cx="1032320" cy="640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AD430-69C2-43E3-8040-FA43E863283F}">
      <dsp:nvSpPr>
        <dsp:cNvPr id="0" name=""/>
        <dsp:cNvSpPr/>
      </dsp:nvSpPr>
      <dsp:spPr>
        <a:xfrm>
          <a:off x="0" y="59300"/>
          <a:ext cx="2091664" cy="8366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«Глобус»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50% времени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9300"/>
        <a:ext cx="2091664" cy="836665"/>
      </dsp:txXfrm>
    </dsp:sp>
    <dsp:sp modelId="{87844684-7017-411E-BEC8-663CF49CD77A}">
      <dsp:nvSpPr>
        <dsp:cNvPr id="0" name=""/>
        <dsp:cNvSpPr/>
      </dsp:nvSpPr>
      <dsp:spPr>
        <a:xfrm>
          <a:off x="21" y="854610"/>
          <a:ext cx="2091664" cy="25912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Практика на производстве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2-й курс (</a:t>
          </a:r>
          <a:r>
            <a:rPr 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Пн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Вт, Ср с 9:00 до 15:00)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3-й курс (</a:t>
          </a:r>
          <a:r>
            <a:rPr 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Чт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Пт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Сб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с </a:t>
          </a:r>
          <a:r>
            <a:rPr lang="ru-RU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9:00 до 15:00)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Учебная практика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Экзамены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Стипендия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Питание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Трудоустройство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" y="854610"/>
        <a:ext cx="2091664" cy="2591280"/>
      </dsp:txXfrm>
    </dsp:sp>
    <dsp:sp modelId="{4CCF9E07-A56D-4C7C-B5B9-42AB5E85835C}">
      <dsp:nvSpPr>
        <dsp:cNvPr id="0" name=""/>
        <dsp:cNvSpPr/>
      </dsp:nvSpPr>
      <dsp:spPr>
        <a:xfrm>
          <a:off x="2384519" y="17944"/>
          <a:ext cx="2091664" cy="8366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Колледж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50% времени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4519" y="17944"/>
        <a:ext cx="2091664" cy="836665"/>
      </dsp:txXfrm>
    </dsp:sp>
    <dsp:sp modelId="{D750ACF0-E260-4F80-A111-213D640E326A}">
      <dsp:nvSpPr>
        <dsp:cNvPr id="0" name=""/>
        <dsp:cNvSpPr/>
      </dsp:nvSpPr>
      <dsp:spPr>
        <a:xfrm>
          <a:off x="2384519" y="854610"/>
          <a:ext cx="2091664" cy="25912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Теория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Контроль процесса обучения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Аттестация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4519" y="854610"/>
        <a:ext cx="2091664" cy="2591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 descr="image0171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-5424581" y="-2420887"/>
          <a:ext cx="3719419" cy="311648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A9E3-D119-4F22-A0A6-42D328DF65F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06A64-DA73-4967-AEF2-CFAD21049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8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44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9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77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05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1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5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12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2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7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F6CF1-34B1-4C91-A578-3049803B68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2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d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0800"/>
            <a:ext cx="9144000" cy="1800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4" name="Bild 6" descr="verlauf_foli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9"/>
            <a:ext cx="9144000" cy="792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6408000"/>
            <a:ext cx="9144000" cy="720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0" name="Bild 9" descr="logo_n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00" y="6231602"/>
            <a:ext cx="720000" cy="4526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8000" y="558002"/>
            <a:ext cx="7920000" cy="487313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Tradition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8000" y="6480000"/>
            <a:ext cx="944574" cy="288000"/>
          </a:xfrm>
        </p:spPr>
        <p:txBody>
          <a:bodyPr lIns="0" tIns="36000" rIns="0" anchor="t" anchorCtr="0"/>
          <a:lstStyle>
            <a:lvl1pPr algn="l">
              <a:defRPr sz="600" b="0" i="0" cap="all">
                <a:solidFill>
                  <a:schemeClr val="tx1"/>
                </a:solidFill>
                <a:latin typeface="ClearfaceGothic LT Light" pitchFamily="2" charset="0"/>
                <a:cs typeface="ClearfaceGothic LT Light" pitchFamily="2" charset="0"/>
              </a:defRPr>
            </a:lvl1pPr>
          </a:lstStyle>
          <a:p>
            <a:fld id="{F66E1DB3-A04A-744E-8200-98295C111296}" type="datetime6">
              <a:rPr lang="de-DE" smtClean="0"/>
              <a:pPr/>
              <a:t>Februar 18</a:t>
            </a:fld>
            <a:r>
              <a:rPr lang="de-DE" smtClean="0"/>
              <a:t> </a:t>
            </a:r>
            <a:r>
              <a:rPr lang="de-DE" smtClean="0">
                <a:cs typeface="Calibri"/>
              </a:rPr>
              <a:t>|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2274" y="6480000"/>
            <a:ext cx="2895600" cy="288000"/>
          </a:xfrm>
        </p:spPr>
        <p:txBody>
          <a:bodyPr tIns="36000" anchor="t" anchorCtr="0"/>
          <a:lstStyle>
            <a:lvl1pPr>
              <a:defRPr lang="de-DE" sz="600" b="0" i="0" kern="1200" cap="all" baseline="0" dirty="0">
                <a:solidFill>
                  <a:schemeClr val="tx1"/>
                </a:solidFill>
                <a:latin typeface="ClearfaceGothic LT Light" pitchFamily="2" charset="0"/>
                <a:ea typeface="+mn-ea"/>
                <a:cs typeface="ClearfaceGothic LT Light" pitchFamily="2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487875" y="6480000"/>
            <a:ext cx="689408" cy="288000"/>
          </a:xfrm>
        </p:spPr>
        <p:txBody>
          <a:bodyPr lIns="0" tIns="36000" rIns="0" anchor="t" anchorCtr="0"/>
          <a:lstStyle>
            <a:lvl1pPr algn="l">
              <a:defRPr cap="all">
                <a:solidFill>
                  <a:schemeClr val="tx1"/>
                </a:solidFill>
                <a:latin typeface="ClearfaceGothic LT Light" pitchFamily="2" charset="0"/>
              </a:defRPr>
            </a:lvl1pPr>
          </a:lstStyle>
          <a:p>
            <a:r>
              <a:rPr lang="de-DE" smtClean="0">
                <a:cs typeface="Calibri"/>
              </a:rPr>
              <a:t>|</a:t>
            </a:r>
            <a:r>
              <a:rPr lang="de-DE" smtClean="0"/>
              <a:t> </a:t>
            </a:r>
            <a:r>
              <a:rPr lang="de-DE" smtClean="0">
                <a:cs typeface="Akzidenz-Grotesk BQ Regular"/>
              </a:rPr>
              <a:t>SEITE </a:t>
            </a:r>
            <a:fld id="{8ABF1CD1-0DED-4744-9D55-32B81D6BE5A7}" type="slidenum">
              <a:rPr lang="de-DE" smtClean="0">
                <a:cs typeface="Akzidenz-Grotesk BQ Regular"/>
              </a:rPr>
              <a:pPr/>
              <a:t>‹#›</a:t>
            </a:fld>
            <a:endParaRPr lang="de-DE" dirty="0">
              <a:cs typeface="Akzidenz-Grotesk BQ Regular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47701" y="2088002"/>
            <a:ext cx="5400675" cy="63949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0" y="1270800"/>
            <a:ext cx="9144000" cy="1800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6" name="Bild 6" descr="verlauf_folie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9"/>
            <a:ext cx="9144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3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verlauf_ti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600"/>
            <a:ext cx="9144000" cy="2120900"/>
          </a:xfrm>
          <a:prstGeom prst="rect">
            <a:avLst/>
          </a:prstGeom>
        </p:spPr>
      </p:pic>
      <p:pic>
        <p:nvPicPr>
          <p:cNvPr id="17" name="Bild 16" descr="logo_n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5148002"/>
            <a:ext cx="1908000" cy="119949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48000" y="1656000"/>
            <a:ext cx="7848000" cy="974626"/>
          </a:xfrm>
        </p:spPr>
        <p:txBody>
          <a:bodyPr tIns="0" rIns="0" anchor="t" anchorCtr="0"/>
          <a:lstStyle>
            <a:lvl1pPr>
              <a:defRPr b="0" i="0" baseline="0">
                <a:latin typeface="ClearfaceGothic LT Roman" pitchFamily="2" charset="0"/>
                <a:cs typeface="ClearfaceGothic LT Roman" pitchFamily="2" charset="0"/>
              </a:defRPr>
            </a:lvl1pPr>
          </a:lstStyle>
          <a:p>
            <a:r>
              <a:rPr lang="de-DE" dirty="0" smtClean="0"/>
              <a:t>So läuft eine Präsentation ab…</a:t>
            </a:r>
            <a:br>
              <a:rPr lang="de-DE" dirty="0" smtClean="0"/>
            </a:br>
            <a:r>
              <a:rPr lang="de-DE" dirty="0" smtClean="0"/>
              <a:t>Dies ist ein Titel-Chart. </a:t>
            </a:r>
            <a:endParaRPr lang="de-DE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1200" y="3816000"/>
            <a:ext cx="7848000" cy="581783"/>
          </a:xfrm>
        </p:spPr>
        <p:txBody>
          <a:bodyPr/>
          <a:lstStyle>
            <a:lvl1pPr marL="0" indent="0" algn="l">
              <a:lnSpc>
                <a:spcPts val="1725"/>
              </a:lnSpc>
              <a:buNone/>
              <a:defRPr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Globus Präsentationsvorlage</a:t>
            </a:r>
            <a:br>
              <a:rPr lang="de-DE" dirty="0" smtClean="0"/>
            </a:br>
            <a:r>
              <a:rPr lang="de-DE" dirty="0" smtClean="0"/>
              <a:t>St. Wendel, August 2011</a:t>
            </a:r>
          </a:p>
        </p:txBody>
      </p:sp>
      <p:sp>
        <p:nvSpPr>
          <p:cNvPr id="33" name="Rechteck 32"/>
          <p:cNvSpPr/>
          <p:nvPr/>
        </p:nvSpPr>
        <p:spPr>
          <a:xfrm>
            <a:off x="0" y="3330000"/>
            <a:ext cx="9144000" cy="1800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Rechteck 7"/>
          <p:cNvSpPr/>
          <p:nvPr userDrawn="1"/>
        </p:nvSpPr>
        <p:spPr>
          <a:xfrm>
            <a:off x="0" y="3330000"/>
            <a:ext cx="9144000" cy="1800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93055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117F-DA9A-4239-B02A-54EEC92BB182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B04F-14EB-49DF-8B5C-EB07D20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emf"/><Relationship Id="rId4" Type="http://schemas.openxmlformats.org/officeDocument/2006/relationships/diagramData" Target="../diagrams/data1.xm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5.emf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7.em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091" y="2099251"/>
            <a:ext cx="5839691" cy="365485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«ДУАЛЬНОЕ ОБУЧЕНИЕ»</a:t>
            </a:r>
            <a:endParaRPr lang="de-DE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61400" y="3719251"/>
            <a:ext cx="5886000" cy="13272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2018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3804" y="4537484"/>
            <a:ext cx="2261103" cy="12629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717931"/>
            <a:ext cx="2987132" cy="1988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06" y="1943062"/>
            <a:ext cx="1168391" cy="11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62439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Специальности «Повар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 «Пекарь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 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Мясник»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Yr6amVJSw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7528">
            <a:off x="351150" y="1808204"/>
            <a:ext cx="1552985" cy="207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yRwD8cQHjI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9560">
            <a:off x="2133170" y="3004661"/>
            <a:ext cx="2142269" cy="160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4a6dmI9uyk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6963" y="1602587"/>
            <a:ext cx="2034215" cy="152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41112_131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05227">
            <a:off x="6432524" y="2699334"/>
            <a:ext cx="2177203" cy="163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TYOnJ0EmE1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38247">
            <a:off x="3751661" y="1738361"/>
            <a:ext cx="2123794" cy="159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NfiEwqJEy-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21324">
            <a:off x="4676313" y="3607763"/>
            <a:ext cx="2380512" cy="17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mo2hNVf5dv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41992">
            <a:off x="6383271" y="4441917"/>
            <a:ext cx="2317445" cy="173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6cThTsAXjq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30225">
            <a:off x="501276" y="4118486"/>
            <a:ext cx="2372608" cy="177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fPUZGR23fX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56541">
            <a:off x="5711281" y="1587726"/>
            <a:ext cx="1937808" cy="145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rqV_7nyQ64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755798">
            <a:off x="2772250" y="4533112"/>
            <a:ext cx="2118294" cy="165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2022738" y="439298"/>
            <a:ext cx="554356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75138" y="591698"/>
            <a:ext cx="554356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446764"/>
            <a:ext cx="76328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Итоговый экзамен в гипермаркете В 2017Г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7" y="1949394"/>
            <a:ext cx="2115930" cy="1191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12" y="1586878"/>
            <a:ext cx="1447647" cy="2346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277" y="1667882"/>
            <a:ext cx="1321245" cy="2341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138" y="4589587"/>
            <a:ext cx="2256565" cy="12697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56" y="3355868"/>
            <a:ext cx="1508584" cy="20114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7324" y="3814086"/>
            <a:ext cx="1615911" cy="21545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892" y="1666149"/>
            <a:ext cx="2160474" cy="16203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6653" y="4109787"/>
            <a:ext cx="2367927" cy="16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9098" y="2636912"/>
            <a:ext cx="7992889" cy="25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Успешно сдали экзамены все выпускники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Трудоустроены 10 человек из 11</a:t>
            </a:r>
            <a:endParaRPr lang="ru-RU" sz="3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Трудоустроены по специальности 8 из 10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 Продолжают работу в ГМ 7 из 8</a:t>
            </a:r>
          </a:p>
          <a:p>
            <a:endParaRPr lang="ru-RU" sz="32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446764"/>
            <a:ext cx="76328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Результаты выпуска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34" name="Заголовок 33"/>
          <p:cNvSpPr txBox="1">
            <a:spLocks noGrp="1"/>
          </p:cNvSpPr>
          <p:nvPr>
            <p:ph type="title"/>
          </p:nvPr>
        </p:nvSpPr>
        <p:spPr>
          <a:xfrm>
            <a:off x="323529" y="1614133"/>
            <a:ext cx="85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тестирование среди студентов по специальностям «Повар», «Пекарь»,  «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Мясник» 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подписаны ученические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 со второй группой студентов.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068960"/>
            <a:ext cx="6912768" cy="30469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Отобрано 13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Срок обучения 2 года 4 месяца.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Количество часов в колледже: 1800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Количество часов на предприятии: 1800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Стипендия – ежемесячно брутто МРОТ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Внесены изменения в ученические договоры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МЕРОПРИЯТИЯ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022738" y="439298"/>
            <a:ext cx="554356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446764"/>
            <a:ext cx="76328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9" y="1940622"/>
            <a:ext cx="1171526" cy="14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23" y="1927392"/>
            <a:ext cx="1104282" cy="14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90" y="4507065"/>
            <a:ext cx="1011940" cy="13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89" y="4520912"/>
            <a:ext cx="1045043" cy="12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09" y="4507954"/>
            <a:ext cx="1096041" cy="13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541629" y="3584241"/>
            <a:ext cx="6325433" cy="646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Игошин П., Никитенко А., Крупина А., Никитенко Е. </a:t>
            </a:r>
          </a:p>
          <a:p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РЕСТОРАН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7544" y="3537806"/>
            <a:ext cx="1808584" cy="404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Прохорова А. -</a:t>
            </a:r>
          </a:p>
          <a:p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ПЕКАРНЯ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910571" y="4797152"/>
            <a:ext cx="2733171" cy="85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Клабуков</a:t>
            </a: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В., Круглов Д., </a:t>
            </a:r>
            <a:r>
              <a:rPr lang="ru-RU" sz="1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Солодилов</a:t>
            </a: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А. – </a:t>
            </a:r>
          </a:p>
          <a:p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МЯСНОЙ ЦЕХ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159350" y="648653"/>
            <a:ext cx="7056783" cy="404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ВЫПУСКНИКИ 2018Г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84" y="1940622"/>
            <a:ext cx="1079397" cy="14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91" y="1919691"/>
            <a:ext cx="1097484" cy="14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77" y="1919691"/>
            <a:ext cx="1105944" cy="14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022738" y="439298"/>
            <a:ext cx="554356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630080"/>
            <a:ext cx="8136904" cy="404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ПРОМЕЖУТОЧНЫЙ ЭКЗАМЕН В ДЕКАБРЕ 2017Г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18" y="4308770"/>
            <a:ext cx="2667160" cy="15002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0" y="1639233"/>
            <a:ext cx="2431361" cy="1367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1" y="3475233"/>
            <a:ext cx="1353796" cy="2123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09" y="1639233"/>
            <a:ext cx="2560285" cy="14401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77" y="3079393"/>
            <a:ext cx="2667743" cy="15969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5" y="4776655"/>
            <a:ext cx="2635212" cy="14823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1" y="3480275"/>
            <a:ext cx="1146113" cy="20375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31" y="1763756"/>
            <a:ext cx="1329534" cy="23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73866"/>
            <a:ext cx="7920000" cy="4873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УМЕЕМ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19" y="1700808"/>
            <a:ext cx="3088720" cy="4456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8" y="3979137"/>
            <a:ext cx="3136002" cy="1742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52" y="2104753"/>
            <a:ext cx="3186778" cy="1721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8" y="2104753"/>
            <a:ext cx="3136002" cy="1824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52" y="3877562"/>
            <a:ext cx="3186778" cy="17925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87824" y="6015982"/>
            <a:ext cx="391368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 многое другое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472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/>
          </p:nvPr>
        </p:nvGraphicFramePr>
        <p:xfrm>
          <a:off x="5681019" y="2136175"/>
          <a:ext cx="3462981" cy="3401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8708765"/>
              </p:ext>
            </p:extLst>
          </p:nvPr>
        </p:nvGraphicFramePr>
        <p:xfrm>
          <a:off x="212699" y="2136175"/>
          <a:ext cx="5199561" cy="352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4402" y="5398129"/>
            <a:ext cx="780167" cy="519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3120" y="1646439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Дуальное </a:t>
            </a:r>
            <a:r>
              <a:rPr lang="ru-RU" sz="3200" b="1" dirty="0" smtClean="0"/>
              <a:t>обучение </a:t>
            </a:r>
            <a:r>
              <a:rPr lang="ru-RU" sz="3200" b="1" dirty="0"/>
              <a:t>– </a:t>
            </a:r>
            <a:endParaRPr lang="ru-RU" sz="3200" b="1" dirty="0" smtClean="0"/>
          </a:p>
          <a:p>
            <a:r>
              <a:rPr lang="ru-RU" sz="3200" dirty="0" smtClean="0"/>
              <a:t>вид </a:t>
            </a:r>
            <a:r>
              <a:rPr lang="ru-RU" sz="3200" dirty="0"/>
              <a:t>профессионального образования, </a:t>
            </a:r>
            <a:endParaRPr lang="ru-RU" sz="3200" dirty="0" smtClean="0"/>
          </a:p>
          <a:p>
            <a:r>
              <a:rPr lang="ru-RU" sz="3200" dirty="0" smtClean="0"/>
              <a:t>при </a:t>
            </a:r>
            <a:r>
              <a:rPr lang="ru-RU" sz="3200" dirty="0"/>
              <a:t>котором практическая часть </a:t>
            </a:r>
            <a:endParaRPr lang="ru-RU" sz="3200" dirty="0" smtClean="0"/>
          </a:p>
          <a:p>
            <a:r>
              <a:rPr lang="ru-RU" sz="3200" dirty="0" smtClean="0"/>
              <a:t>подготовки </a:t>
            </a:r>
            <a:r>
              <a:rPr lang="ru-RU" sz="3200" dirty="0"/>
              <a:t>проходит </a:t>
            </a:r>
            <a:r>
              <a:rPr lang="ru-RU" sz="3200" dirty="0" smtClean="0"/>
              <a:t>в производственных цехах предприятия (гипермаркета), </a:t>
            </a:r>
          </a:p>
          <a:p>
            <a:r>
              <a:rPr lang="ru-RU" sz="3200" dirty="0" smtClean="0"/>
              <a:t>а </a:t>
            </a:r>
            <a:r>
              <a:rPr lang="ru-RU" sz="3200" dirty="0"/>
              <a:t>теоретическая часть – на базе образовательной </a:t>
            </a:r>
            <a:r>
              <a:rPr lang="ru-RU" sz="3200" dirty="0" smtClean="0"/>
              <a:t>организации, т.е. непосредственно в колледже.</a:t>
            </a:r>
            <a:endParaRPr lang="ru-RU" sz="3200" dirty="0"/>
          </a:p>
        </p:txBody>
      </p:sp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ЧТО ТАКОЕ ДУАЛЬНОЕ ОБУЧЕНИЕ</a:t>
            </a:r>
            <a:endParaRPr lang="ru-RU" sz="3200" b="1" dirty="0">
              <a:ln w="0"/>
            </a:endParaRP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0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72302025"/>
              </p:ext>
            </p:extLst>
          </p:nvPr>
        </p:nvGraphicFramePr>
        <p:xfrm>
          <a:off x="5424581" y="2420887"/>
          <a:ext cx="3719419" cy="311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8708765"/>
              </p:ext>
            </p:extLst>
          </p:nvPr>
        </p:nvGraphicFramePr>
        <p:xfrm>
          <a:off x="212699" y="2136175"/>
          <a:ext cx="5199561" cy="352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 descr="x_51c6de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9622" y="1700808"/>
            <a:ext cx="3661487" cy="268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51520" y="4436449"/>
            <a:ext cx="5412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2014 года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заключен договор между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ГБПОУ МО Щелковский колледж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ООО«ГИПЕРГЛОБУС».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630281"/>
            <a:ext cx="7920000" cy="794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ПАРТНЕРСТВО ПРОЕКТА</a:t>
            </a:r>
            <a:endParaRPr lang="ru-RU" sz="3200" b="1" dirty="0">
              <a:ln w="0"/>
            </a:endParaRP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5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02" y="5398129"/>
            <a:ext cx="780167" cy="519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СТРУКТУРА ОБУЧЕНИЯ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24680650"/>
              </p:ext>
            </p:extLst>
          </p:nvPr>
        </p:nvGraphicFramePr>
        <p:xfrm>
          <a:off x="304572" y="2052042"/>
          <a:ext cx="3891318" cy="278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97769579"/>
              </p:ext>
            </p:extLst>
          </p:nvPr>
        </p:nvGraphicFramePr>
        <p:xfrm>
          <a:off x="4408363" y="1907455"/>
          <a:ext cx="4476206" cy="346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7869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82019754"/>
              </p:ext>
            </p:extLst>
          </p:nvPr>
        </p:nvGraphicFramePr>
        <p:xfrm>
          <a:off x="2123728" y="3501007"/>
          <a:ext cx="6336704" cy="215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4402" y="5398129"/>
            <a:ext cx="780167" cy="519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1120346" y="1818079"/>
            <a:ext cx="7340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Организована работа на базе</a:t>
            </a:r>
            <a:b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Щелковского колледжа</a:t>
            </a:r>
            <a:b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ГМ Щелково по специальностям: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591" y="4121659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Пекарь-кондитер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Мясник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МЕРОПРИЯТИЯ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34" name="Заголовок 33"/>
          <p:cNvSpPr txBox="1">
            <a:spLocks noGrp="1"/>
          </p:cNvSpPr>
          <p:nvPr>
            <p:ph type="title"/>
          </p:nvPr>
        </p:nvSpPr>
        <p:spPr>
          <a:xfrm>
            <a:off x="1090494" y="1538552"/>
            <a:ext cx="698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Проведена работа по подготовке наставников 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0570"/>
            <a:ext cx="1512168" cy="1957789"/>
          </a:xfrm>
          <a:prstGeom prst="rect">
            <a:avLst/>
          </a:prstGeom>
        </p:spPr>
      </p:pic>
      <p:sp>
        <p:nvSpPr>
          <p:cNvPr id="36" name="Заголовок 33"/>
          <p:cNvSpPr txBox="1">
            <a:spLocks/>
          </p:cNvSpPr>
          <p:nvPr/>
        </p:nvSpPr>
        <p:spPr>
          <a:xfrm>
            <a:off x="1090494" y="5119561"/>
            <a:ext cx="3672408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Иркабаева Динара. Преподаватель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спец.дисциплин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Заголовок 33"/>
          <p:cNvSpPr txBox="1">
            <a:spLocks/>
          </p:cNvSpPr>
          <p:nvPr/>
        </p:nvSpPr>
        <p:spPr>
          <a:xfrm>
            <a:off x="4355976" y="5119560"/>
            <a:ext cx="4176464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Орлова Лидия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производственного обучения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921807"/>
            <a:ext cx="1467047" cy="19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МЕРОПРИЯТИЯ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4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34" name="Заголовок 33"/>
          <p:cNvSpPr txBox="1">
            <a:spLocks noGrp="1"/>
          </p:cNvSpPr>
          <p:nvPr>
            <p:ph type="title"/>
          </p:nvPr>
        </p:nvSpPr>
        <p:spPr>
          <a:xfrm>
            <a:off x="1147614" y="1490635"/>
            <a:ext cx="698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Проведена работа по подготовке наставников  </a:t>
            </a:r>
          </a:p>
        </p:txBody>
      </p:sp>
      <p:pic>
        <p:nvPicPr>
          <p:cNvPr id="10" name="Рисунок 9" descr="WFmcpP1VwW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853992"/>
            <a:ext cx="3281807" cy="246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788024" y="3437079"/>
            <a:ext cx="3637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Инна Туманова. Заведующий производством Пекарни. 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МЕРОПРИЯТИЯ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7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02" y="5398129"/>
            <a:ext cx="780167" cy="519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34" name="Заголовок 33"/>
          <p:cNvSpPr txBox="1">
            <a:spLocks noGrp="1"/>
          </p:cNvSpPr>
          <p:nvPr>
            <p:ph type="title"/>
          </p:nvPr>
        </p:nvSpPr>
        <p:spPr>
          <a:xfrm>
            <a:off x="1115616" y="1675689"/>
            <a:ext cx="698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Проведена работа по подготовке наставников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5" y="2644100"/>
            <a:ext cx="1410093" cy="18656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1600" y="4613299"/>
            <a:ext cx="363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Воропаева. Заведующий производством Ресторана.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3" y="2644099"/>
            <a:ext cx="1440160" cy="18656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048" y="4613299"/>
            <a:ext cx="363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Лола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Щаулова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Заведующий производством Кулинарии. 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МЕРОПРИЯТИЯ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2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9" y="5344390"/>
            <a:ext cx="626399" cy="626921"/>
          </a:xfrm>
          <a:prstGeom prst="rect">
            <a:avLst/>
          </a:prstGeom>
        </p:spPr>
      </p:pic>
      <p:sp>
        <p:nvSpPr>
          <p:cNvPr id="34" name="Заголовок 33"/>
          <p:cNvSpPr txBox="1">
            <a:spLocks noGrp="1"/>
          </p:cNvSpPr>
          <p:nvPr>
            <p:ph type="title"/>
          </p:nvPr>
        </p:nvSpPr>
        <p:spPr>
          <a:xfrm>
            <a:off x="323529" y="1429468"/>
            <a:ext cx="856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тестирование среди студентов по специальностям «Повар», «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Пекарь-кондитер», 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Мясник» 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подписаны ученические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 с первой группой студентов.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7" y="3343372"/>
            <a:ext cx="7092344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Отобрано 11 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Срок обучения 2 года 4 месяца.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Количество часов в колледже: 1800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Количество часов на предприятии: 1800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Стипендия – ежемесячно брутто МРОТ 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69396"/>
            <a:ext cx="772890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0"/>
              </a:rPr>
              <a:t>МЕРОПРИЯТИЯ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3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453</Words>
  <Application>Microsoft Office PowerPoint</Application>
  <PresentationFormat>Экран (4:3)</PresentationFormat>
  <Paragraphs>105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Akzidenz-Grotesk BQ Regular</vt:lpstr>
      <vt:lpstr>Arial</vt:lpstr>
      <vt:lpstr>Calibri</vt:lpstr>
      <vt:lpstr>ClearfaceGothic LT Light</vt:lpstr>
      <vt:lpstr>ClearfaceGothic LT Roman</vt:lpstr>
      <vt:lpstr>Wingdings</vt:lpstr>
      <vt:lpstr>Тема Office</vt:lpstr>
      <vt:lpstr>ПРОЕКТ «ДУАЛЬНОЕ ОБУЧЕНИЕ»</vt:lpstr>
      <vt:lpstr>ЧТО ТАКОЕ ДУАЛЬНОЕ ОБУЧЕНИЕ </vt:lpstr>
      <vt:lpstr>ПАРТНЕРСТВО ПРОЕКТА </vt:lpstr>
      <vt:lpstr>Презентация PowerPoint</vt:lpstr>
      <vt:lpstr>Организована работа на базе Щелковского колледжа  и ГМ Щелково по специальностям:</vt:lpstr>
      <vt:lpstr>Проведена работа по подготовке наставников  </vt:lpstr>
      <vt:lpstr>Проведена работа по подготовке наставников  </vt:lpstr>
      <vt:lpstr>Проведена работа по подготовке наставников  </vt:lpstr>
      <vt:lpstr>Проведено тестирование среди студентов по специальностям «Повар», «Пекарь-кондитер»,  «Мясник» и подписаны ученические договоры с первой группой студентов.</vt:lpstr>
      <vt:lpstr>Презентация PowerPoint</vt:lpstr>
      <vt:lpstr>Презентация PowerPoint</vt:lpstr>
      <vt:lpstr>Презентация PowerPoint</vt:lpstr>
      <vt:lpstr>Проведено тестирование среди студентов по специальностям «Повар», «Пекарь»,  «Мясник» и подписаны ученические договоры со второй группой студентов.</vt:lpstr>
      <vt:lpstr>Презентация PowerPoint</vt:lpstr>
      <vt:lpstr>Презентация PowerPoint</vt:lpstr>
      <vt:lpstr>ЧТО УМЕЕМ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Пшеничный ДГ. Дмитрий</cp:lastModifiedBy>
  <cp:revision>87</cp:revision>
  <dcterms:created xsi:type="dcterms:W3CDTF">2015-03-07T07:26:09Z</dcterms:created>
  <dcterms:modified xsi:type="dcterms:W3CDTF">2018-02-06T21:25:25Z</dcterms:modified>
</cp:coreProperties>
</file>