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14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9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3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97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7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88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2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8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6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6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4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8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3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2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7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4D6D98-99FF-4D23-BA6A-697EB534D75B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CBCE3A-B7CA-4BAE-BA1A-8CA051AC4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62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237" y="88135"/>
            <a:ext cx="10174620" cy="1418693"/>
          </a:xfrm>
        </p:spPr>
        <p:txBody>
          <a:bodyPr/>
          <a:lstStyle/>
          <a:p>
            <a:pPr algn="ctr"/>
            <a:r>
              <a:rPr lang="ru-RU" sz="2400" b="1" dirty="0" smtClean="0"/>
              <a:t>Государственное бюджетное профессиональное образовательное учреждение Московской области «Щелковский колледж»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236" y="1850834"/>
            <a:ext cx="11622795" cy="4869458"/>
          </a:xfrm>
        </p:spPr>
        <p:txBody>
          <a:bodyPr>
            <a:normAutofit/>
          </a:bodyPr>
          <a:lstStyle/>
          <a:p>
            <a:pPr algn="ctr"/>
            <a:r>
              <a:rPr lang="ru-RU" sz="5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</a:t>
            </a:r>
          </a:p>
          <a:p>
            <a:pPr algn="ctr"/>
            <a:r>
              <a:rPr lang="ru-RU" sz="5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(Открытая инновационная площадка)</a:t>
            </a:r>
          </a:p>
          <a:p>
            <a:pPr algn="ctr"/>
            <a:r>
              <a:rPr lang="ru-RU" sz="5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«Дуальное обучение как эффективный фактор качественной подготовки современного рабочего и специалиста»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06" y="212346"/>
            <a:ext cx="1974828" cy="19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экзамен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994941" cy="47126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0" y="0"/>
            <a:ext cx="5197060" cy="6091707"/>
          </a:xfrm>
        </p:spPr>
      </p:pic>
    </p:spTree>
    <p:extLst>
      <p:ext uri="{BB962C8B-B14F-4D97-AF65-F5344CB8AC3E}">
        <p14:creationId xmlns:p14="http://schemas.microsoft.com/office/powerpoint/2010/main" val="373193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29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53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4"/>
            <a:ext cx="12192000" cy="68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6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241625" cy="1507067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Дуальная модель обучения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3076" cy="44870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55" y="0"/>
            <a:ext cx="5982751" cy="4487064"/>
          </a:xfrm>
        </p:spPr>
      </p:pic>
    </p:spTree>
    <p:extLst>
      <p:ext uri="{BB962C8B-B14F-4D97-AF65-F5344CB8AC3E}">
        <p14:creationId xmlns:p14="http://schemas.microsoft.com/office/powerpoint/2010/main" val="115510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151473" cy="237066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дуальной модели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50903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"/>
            <a:ext cx="4876799" cy="5203064"/>
          </a:xfrm>
        </p:spPr>
      </p:pic>
    </p:spTree>
    <p:extLst>
      <p:ext uri="{BB962C8B-B14F-4D97-AF65-F5344CB8AC3E}">
        <p14:creationId xmlns:p14="http://schemas.microsoft.com/office/powerpoint/2010/main" val="300834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013657"/>
            <a:ext cx="10971168" cy="105606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программы подготовки специалистов среднего звена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среднего профессионального образования 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15.02.12. Монтаж, техническое обслуживание и ремонт промышленного оборудования (по отраслям)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дуальной модели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техник-механик/промышленный механик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– очная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срок освоения ППССЗ – 3 года и 10 мес. на базе основного общего образования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получаемого профессионального образования - технический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2017 г.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7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31404"/>
              </p:ext>
            </p:extLst>
          </p:nvPr>
        </p:nvGraphicFramePr>
        <p:xfrm>
          <a:off x="0" y="2"/>
          <a:ext cx="12192000" cy="685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5266"/>
                <a:gridCol w="3084826"/>
                <a:gridCol w="2811908"/>
              </a:tblGrid>
              <a:tr h="410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дисциплины, профессионального модуля, междисциплинарного курса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Распределение часов вариативной части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Пояснения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</a:tr>
              <a:tr h="128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Углубленное изучение общих гуманитарных и социально-экономических дисциплин базовой части ОПОП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Получение дополнительных знаний и умений  на основе запросов ООО «ЭНДЕРС» в соответствии со спецификой образовательного учреждения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/>
                </a:tc>
              </a:tr>
              <a:tr h="128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Углубленное изучение математических и естественнонаучных дисциплин базовой части ОПОП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Получение дополнительных знаний и умений  на основе запросов ООО «ЭНДЕРС» в соответствии со спецификой образовательного учреждения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/>
                </a:tc>
              </a:tr>
              <a:tr h="410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Общепрофессиональный цикл, всего: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числе: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Получение дополнительных знаний и умений  на основе запросов ООО «ЭНДЕРС» в соответствии со спецификой образовательного учреждения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/>
                </a:tc>
              </a:tr>
              <a:tr h="205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ОП.05 Метрология, стандартизация, сертификация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ОП.10 Охрана труда и бережливое производство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ОП.12. Гидравлические и пневматические системы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ОП.13. Детали машин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ОП.14. Правовое обеспечение профессиональной деятельности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ОП.15. Допуски и посадки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ОП.16 Электротехника и электроника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Углубленное изучение общепрофессиональных дисциплин базовой части ОПОП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Профессиональный цикл, всего: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числе: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Получение дополнительных знаний и умений  на основе запросов ООО «ЭНДЕРС» в соответствии со спецификой образовательного учреждения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/>
                </a:tc>
              </a:tr>
              <a:tr h="915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Углубленное изучение профессионального цикла базовой части ППССЗ (включая практики)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Итого: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1296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557" marR="245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071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7126" y="606096"/>
            <a:ext cx="98652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СОГЛАСОВАНО:			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СОГЛАСОВАНО:				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 ГБПОУ МО				Генеральный директор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«Щелковский колледж»				ООО «ЭНДЕРС»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___________В.И. Нерсесян			                 _________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Торбен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Лемме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«___»___________2017 г.				«___»__________2017 г.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дуального обучения студентов  по профессии 15.02.12 «Монтаж, техническое обслуживание и ремонт промышленного оборудования (по отраслям)». 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Место проведения обучения ГБПОУ СПО «Щелковский колледж» и ООО «ЭНДЕРС».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Общее кол-во часов: 2880 ч.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часов в колледже: 1656 ч.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часов в ООО «ЭНДЕРС»: 1224 ч.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Срок дуального обучения: 2 года.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Первый год обучения: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часов в колледже: 792 ч.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часов в ООО «ЭНДЕРС»: 648 ч.</a:t>
            </a:r>
            <a:endPara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9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90261" y="0"/>
            <a:ext cx="9250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ИНДИВИДУАЛЬНЫЙ УЧЕБНЫЙ ПЛАН </a:t>
            </a:r>
            <a:endParaRPr lang="ru-RU" dirty="0" smtClean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с распределением часов предприятие/колледж</a:t>
            </a:r>
            <a:endParaRPr lang="ru-RU" dirty="0" smtClean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 </a:t>
            </a:r>
            <a:endParaRPr lang="ru-RU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40439"/>
              </p:ext>
            </p:extLst>
          </p:nvPr>
        </p:nvGraphicFramePr>
        <p:xfrm>
          <a:off x="0" y="747726"/>
          <a:ext cx="12191999" cy="6110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321"/>
                <a:gridCol w="3421707"/>
                <a:gridCol w="861092"/>
                <a:gridCol w="963819"/>
                <a:gridCol w="963063"/>
                <a:gridCol w="1071076"/>
                <a:gridCol w="1280307"/>
                <a:gridCol w="1280307"/>
                <a:gridCol w="1280307"/>
              </a:tblGrid>
              <a:tr h="1419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часов учебной нагрузки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колледже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часов учебной нагрузки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предприятии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Курсовой проект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сдачи экзамена/ зачета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Роспись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</a:tr>
              <a:tr h="525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ОП.1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Микробиология, санитария и гигиена в пищевом производстве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17/14п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семестр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24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ОП.02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Физиология питания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25/8п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семестр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460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ОП.03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хранения и контроль запасов и сырья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семестр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2494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ОП.04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технологии в профессиональной деятельности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 rowSpan="2"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24/80п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семестр,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249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семестр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24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ОП.05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Метрология и стандартизация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семестр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498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ОП.06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Правовые основы в профессиональной  деятельности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28/40п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семестр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460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ОП.07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экономики, менеджмента и маркетинга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40/28п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семестр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2494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ОП.08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труда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 rowSpan="2"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32/14п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16т/16п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семестр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249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семестр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24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ОП.09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жизнедеятельности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20/40п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4т/4п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семестр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24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ПМ.00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модули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  <a:tr h="74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ПМ.01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процесса приготовления полуфабрикатов для сложной кулинарной продукции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indent="838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Э*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87" marR="5287" marT="0" marB="0"/>
                </a:tc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5430" y="746952"/>
            <a:ext cx="16155722" cy="7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5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48442" cy="219680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дуального обучения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3" y="0"/>
            <a:ext cx="4783292" cy="52819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85" y="-1"/>
            <a:ext cx="4870781" cy="5267459"/>
          </a:xfrm>
        </p:spPr>
      </p:pic>
    </p:spTree>
    <p:extLst>
      <p:ext uri="{BB962C8B-B14F-4D97-AF65-F5344CB8AC3E}">
        <p14:creationId xmlns:p14="http://schemas.microsoft.com/office/powerpoint/2010/main" val="792417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383</Words>
  <Application>Microsoft Office PowerPoint</Application>
  <PresentationFormat>Широкоэкранный</PresentationFormat>
  <Paragraphs>192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 Unicode MS</vt:lpstr>
      <vt:lpstr>Arial</vt:lpstr>
      <vt:lpstr>Century Gothic</vt:lpstr>
      <vt:lpstr>Times New Roman</vt:lpstr>
      <vt:lpstr>Wingdings 3</vt:lpstr>
      <vt:lpstr>Сектор</vt:lpstr>
      <vt:lpstr>Государственное бюджетное профессиональное образовательное учреждение Московской области «Щелковский колледж»</vt:lpstr>
      <vt:lpstr>Презентация PowerPoint</vt:lpstr>
      <vt:lpstr>Дуальная модель обучения</vt:lpstr>
      <vt:lpstr>Адаптация дуальной модели</vt:lpstr>
      <vt:lpstr>УЧЕБНЫЙ ПЛАН     программы подготовки специалистов среднего звена по специальности среднего профессионального образования  15.02.12. Монтаж, техническое обслуживание и ремонт промышленного оборудования (по отраслям) Обучение по дуальной модели       Квалификация: техник-механик/промышленный механик Форма обучения – очная Нормативный срок освоения ППССЗ – 3 года и 10 мес. на базе основного общего образования  Профиль получаемого профессионального образования - технический        2017 г. </vt:lpstr>
      <vt:lpstr>Презентация PowerPoint</vt:lpstr>
      <vt:lpstr>Презентация PowerPoint</vt:lpstr>
      <vt:lpstr>Презентация PowerPoint</vt:lpstr>
      <vt:lpstr>Дневник дуального обучения</vt:lpstr>
      <vt:lpstr>Итоговый экзамен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Московской области «Щелковский колледж»</dc:title>
  <dc:creator>Admin</dc:creator>
  <cp:lastModifiedBy>Admin</cp:lastModifiedBy>
  <cp:revision>15</cp:revision>
  <dcterms:created xsi:type="dcterms:W3CDTF">2018-02-07T05:30:55Z</dcterms:created>
  <dcterms:modified xsi:type="dcterms:W3CDTF">2018-02-07T06:46:29Z</dcterms:modified>
</cp:coreProperties>
</file>