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0" r:id="rId4"/>
    <p:sldId id="267" r:id="rId5"/>
    <p:sldId id="268" r:id="rId6"/>
    <p:sldId id="269" r:id="rId7"/>
    <p:sldId id="27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нлайн-форум!!!!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8641499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	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Цель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Форума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: пробуждение инициативы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молодых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лидеров профессионального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образования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 развитию инновационных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процессов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 системе профессиональной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подготовки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Московской области.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Участники Форума получат знания по оценке преподавательской эффективности, самореализации личности молодого педагога, обретут навыки по самодиагностике сотрудника с точки зрения вклада в эффективность профессиональной образовательной организации, научатся проверке своих целей по качествам мотивирующей цели, развитию системы методической поддержки молодых специалистов.</a:t>
            </a:r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Форум реализуется в двух направлениях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74840" cy="438912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территория молодых 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4032448" cy="27590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88024" y="1916832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территория тренеров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6" name="Рисунок 5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492896"/>
            <a:ext cx="316835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«Территория молодых» </a:t>
            </a:r>
            <a:b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>
                <a:latin typeface="Arial Black" pitchFamily="34" charset="0"/>
              </a:rPr>
              <a:t>приглашает </a:t>
            </a:r>
            <a:r>
              <a:rPr lang="ru-RU" dirty="0" smtClean="0">
                <a:latin typeface="Arial Black" pitchFamily="34" charset="0"/>
              </a:rPr>
              <a:t>к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участию педагогических работников организаций профессионального образования, преподавателей ВУЗов, аспирантов, докторантов, научных сотрудников, реализующие свою педагогическую деятельность менее 5 лет.</a:t>
            </a:r>
            <a:r>
              <a:rPr lang="ru-RU" b="1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Основные </a:t>
            </a: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темы планируемые для обсуждения: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</a:p>
          <a:p>
            <a:r>
              <a:rPr lang="ru-RU" dirty="0" smtClean="0">
                <a:latin typeface="Arial Black" pitchFamily="34" charset="0"/>
              </a:rPr>
              <a:t>инновационный </a:t>
            </a:r>
            <a:r>
              <a:rPr lang="ru-RU" dirty="0" err="1" smtClean="0">
                <a:latin typeface="Arial Black" pitchFamily="34" charset="0"/>
              </a:rPr>
              <a:t>контент</a:t>
            </a:r>
            <a:r>
              <a:rPr lang="ru-RU" dirty="0" smtClean="0">
                <a:latin typeface="Arial Black" pitchFamily="34" charset="0"/>
              </a:rPr>
              <a:t> профессионального </a:t>
            </a:r>
            <a:r>
              <a:rPr lang="ru-RU" dirty="0" smtClean="0">
                <a:latin typeface="Arial Black" pitchFamily="34" charset="0"/>
              </a:rPr>
              <a:t>образования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технологии опережающей </a:t>
            </a:r>
            <a:r>
              <a:rPr lang="ru-RU" dirty="0" smtClean="0">
                <a:latin typeface="Arial Black" pitchFamily="34" charset="0"/>
              </a:rPr>
              <a:t> подготовки 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воспитание 2.0.</a:t>
            </a:r>
          </a:p>
          <a:p>
            <a:endParaRPr lang="ru-RU" dirty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7396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 Black" pitchFamily="34" charset="0"/>
              </a:rPr>
              <a:t>Для участия в Форуме – </a:t>
            </a:r>
            <a:r>
              <a:rPr lang="ru-RU" sz="3100" dirty="0" smtClean="0">
                <a:latin typeface="Arial Black" pitchFamily="34" charset="0"/>
              </a:rPr>
              <a:t>«</a:t>
            </a:r>
            <a: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  <a:t>Территория молодых» </a:t>
            </a:r>
            <a:r>
              <a:rPr lang="ru-RU" sz="3100" dirty="0" smtClean="0">
                <a:latin typeface="Arial Black" pitchFamily="34" charset="0"/>
              </a:rPr>
              <a:t>необходимо пройти регистрацию участника Форума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b="1" dirty="0" smtClean="0"/>
              <a:t>Ссылка </a:t>
            </a:r>
            <a:r>
              <a:rPr lang="ru-RU" b="1" dirty="0" smtClean="0"/>
              <a:t>на регистрацию</a:t>
            </a:r>
            <a:r>
              <a:rPr lang="ru-RU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	</a:t>
            </a:r>
            <a:r>
              <a:rPr lang="ru-RU" b="1" u="sng" dirty="0" smtClean="0">
                <a:solidFill>
                  <a:srgbClr val="0000FF"/>
                </a:solidFill>
              </a:rPr>
              <a:t>https</a:t>
            </a:r>
            <a:r>
              <a:rPr lang="ru-RU" b="1" u="sng" dirty="0" smtClean="0">
                <a:solidFill>
                  <a:srgbClr val="0000FF"/>
                </a:solidFill>
              </a:rPr>
              <a:t>://docs.google.com/forms/d/12LDZ_yth1pGfM1kAMvFc8wuMXULCjeR4lM4zL1uH2I/edit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  </a:t>
            </a:r>
            <a:r>
              <a:rPr lang="ru-RU" dirty="0" smtClean="0">
                <a:latin typeface="Arial Black" pitchFamily="34" charset="0"/>
              </a:rPr>
              <a:t>и </a:t>
            </a:r>
            <a:r>
              <a:rPr lang="ru-RU" dirty="0" smtClean="0">
                <a:latin typeface="Arial Black" pitchFamily="34" charset="0"/>
              </a:rPr>
              <a:t>предоставить видеоролик, раскрывающий деятельность молодого специалиста в ПОО.</a:t>
            </a:r>
            <a:r>
              <a:rPr lang="ru-RU" b="1" dirty="0" smtClean="0">
                <a:latin typeface="Arial Black" pitchFamily="34" charset="0"/>
              </a:rPr>
              <a:t> </a:t>
            </a:r>
            <a:endParaRPr lang="ru-RU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517232"/>
            <a:ext cx="3024336" cy="12248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«Территория тренеров» </a:t>
            </a:r>
            <a:b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 Black" pitchFamily="34" charset="0"/>
              </a:rPr>
              <a:t>приглашает </a:t>
            </a:r>
            <a:r>
              <a:rPr lang="ru-RU" dirty="0" smtClean="0">
                <a:latin typeface="Arial Black" pitchFamily="34" charset="0"/>
              </a:rPr>
              <a:t>руководителей и педагогических </a:t>
            </a:r>
            <a:r>
              <a:rPr lang="ru-RU" dirty="0" smtClean="0">
                <a:latin typeface="Arial Black" pitchFamily="34" charset="0"/>
              </a:rPr>
              <a:t>работников  </a:t>
            </a:r>
            <a:r>
              <a:rPr lang="ru-RU" dirty="0" smtClean="0">
                <a:latin typeface="Arial Black" pitchFamily="34" charset="0"/>
              </a:rPr>
              <a:t>организаций профессионального образования, преподавателей ВУЗов, аспирантов, докторантов, научных сотрудников способствующих развитию системы методической поддержки молодых специалистов.</a:t>
            </a:r>
            <a:r>
              <a:rPr lang="ru-RU" b="1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Основные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темы для обсуждения: </a:t>
            </a:r>
          </a:p>
          <a:p>
            <a:r>
              <a:rPr lang="ru-RU" dirty="0" smtClean="0">
                <a:latin typeface="Arial Black" pitchFamily="34" charset="0"/>
              </a:rPr>
              <a:t>деятельность современного профессионального учреждения, </a:t>
            </a:r>
          </a:p>
          <a:p>
            <a:r>
              <a:rPr lang="ru-RU" dirty="0" smtClean="0">
                <a:latin typeface="Arial Black" pitchFamily="34" charset="0"/>
              </a:rPr>
              <a:t>реализация программ карьерного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роста в ПОО,</a:t>
            </a:r>
          </a:p>
          <a:p>
            <a:r>
              <a:rPr lang="ru-RU" dirty="0" smtClean="0">
                <a:latin typeface="Arial Black" pitchFamily="34" charset="0"/>
              </a:rPr>
              <a:t>организация Школы молодых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специалистов в ПОО.</a:t>
            </a:r>
          </a:p>
          <a:p>
            <a:endParaRPr lang="ru-RU" dirty="0"/>
          </a:p>
        </p:txBody>
      </p:sp>
      <p:pic>
        <p:nvPicPr>
          <p:cNvPr id="4" name="Рисунок 3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725144"/>
            <a:ext cx="2664296" cy="21328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 Black" pitchFamily="34" charset="0"/>
              </a:rPr>
              <a:t>Для участия в Форуме – </a:t>
            </a:r>
            <a: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  <a:t>«Территория тренеров»</a:t>
            </a:r>
            <a:r>
              <a:rPr lang="ru-RU" sz="3100" dirty="0" smtClean="0">
                <a:latin typeface="Arial Black" pitchFamily="34" charset="0"/>
              </a:rPr>
              <a:t> </a:t>
            </a:r>
            <a:r>
              <a:rPr lang="ru-RU" sz="3100" dirty="0" smtClean="0">
                <a:latin typeface="Arial Black" pitchFamily="34" charset="0"/>
              </a:rPr>
              <a:t>необходимо пройти регистрацию участника Форума.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Arial Black" pitchFamily="34" charset="0"/>
              </a:rPr>
              <a:t>Ссылка на регистрацию: </a:t>
            </a:r>
            <a:r>
              <a:rPr lang="ru-RU" u="sng" dirty="0" smtClean="0"/>
              <a:t>https://docs.google.com/forms/d/1oRCu62kQrSfZJeykgwFLBo82GOBB5dWtIn1zlj-mmII/edit</a:t>
            </a:r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Для участия в Форуме – Территория тренеров необходимо пройти регистрацию участника Форума.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	Ссылка </a:t>
            </a:r>
            <a:r>
              <a:rPr lang="ru-RU" b="1" dirty="0" smtClean="0"/>
              <a:t>на регистрацию: </a:t>
            </a:r>
            <a:endParaRPr lang="ru-RU" b="1" dirty="0" smtClean="0"/>
          </a:p>
          <a:p>
            <a:pPr>
              <a:buNone/>
            </a:pPr>
            <a:r>
              <a:rPr lang="ru-RU" b="1" u="sng" dirty="0" smtClean="0"/>
              <a:t>	</a:t>
            </a:r>
            <a:r>
              <a:rPr lang="ru-RU" u="sng" dirty="0" smtClean="0"/>
              <a:t>https</a:t>
            </a:r>
            <a:r>
              <a:rPr lang="ru-RU" u="sng" dirty="0" smtClean="0"/>
              <a:t>://docs.google.com/forms/d/1oRCu62kQrSfZJeykgwFLBo82GOBB5dWtIn1zlj-mmII/edit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060848"/>
            <a:ext cx="2016224" cy="204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 Black" pitchFamily="34" charset="0"/>
              </a:rPr>
              <a:t>Материалы участников Форума принимаются по адресу: 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> </a:t>
            </a:r>
            <a:br>
              <a:rPr lang="ru-RU" sz="3600" dirty="0" smtClean="0">
                <a:latin typeface="Arial Black" pitchFamily="34" charset="0"/>
              </a:rPr>
            </a:br>
            <a:r>
              <a:rPr lang="en-US" sz="4000" dirty="0" smtClean="0">
                <a:latin typeface="Arial Black" pitchFamily="34" charset="0"/>
              </a:rPr>
              <a:t>kaf.tehnologii@asou-mo.ru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62200"/>
            <a:ext cx="8229600" cy="4695800"/>
          </a:xfrm>
        </p:spPr>
        <p:txBody>
          <a:bodyPr/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sz="2400" b="1" dirty="0" smtClean="0"/>
              <a:t>Телефоны и адреса для контактов:  </a:t>
            </a:r>
            <a:r>
              <a:rPr lang="ru-RU" sz="2400" b="1" dirty="0" err="1" smtClean="0"/>
              <a:t>Ряхимова</a:t>
            </a:r>
            <a:r>
              <a:rPr lang="ru-RU" sz="2400" b="1" dirty="0" smtClean="0"/>
              <a:t>  Елена  Григорьевна: </a:t>
            </a:r>
          </a:p>
          <a:p>
            <a:pPr>
              <a:buNone/>
            </a:pPr>
            <a:r>
              <a:rPr lang="ru-RU" sz="2400" b="1" dirty="0" smtClean="0"/>
              <a:t>т</a:t>
            </a:r>
            <a:r>
              <a:rPr lang="en-US" sz="2400" b="1" dirty="0" smtClean="0"/>
              <a:t>. 8(903) 008-00-09,  e-mail: </a:t>
            </a:r>
            <a:r>
              <a:rPr lang="ru-RU" sz="2400" b="1" dirty="0" smtClean="0"/>
              <a:t> </a:t>
            </a:r>
            <a:r>
              <a:rPr lang="en-US" sz="2400" b="1" dirty="0" smtClean="0"/>
              <a:t>klimova.eg@yandex.ru</a:t>
            </a:r>
            <a:endParaRPr lang="ru-RU" sz="2400" b="1" dirty="0"/>
          </a:p>
        </p:txBody>
      </p:sp>
      <p:pic>
        <p:nvPicPr>
          <p:cNvPr id="5" name="Рисунок 4" descr="онлайн-форум!!!!.jpg"/>
          <p:cNvPicPr>
            <a:picLocks noChangeAspect="1"/>
          </p:cNvPicPr>
          <p:nvPr/>
        </p:nvPicPr>
        <p:blipFill>
          <a:blip r:embed="rId2" cstate="print"/>
          <a:srcRect b="21686"/>
          <a:stretch>
            <a:fillRect/>
          </a:stretch>
        </p:blipFill>
        <p:spPr>
          <a:xfrm>
            <a:off x="2483768" y="4653136"/>
            <a:ext cx="4124325" cy="1991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193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 Цель Форума: пробуждение инициативы  молодых лидеров профессионального  образования к развитию инновационных  процессов в системе профессиональной  подготовки Московской области. </vt:lpstr>
      <vt:lpstr>Форум реализуется в двух направлениях:</vt:lpstr>
      <vt:lpstr>«Территория молодых»  </vt:lpstr>
      <vt:lpstr>Для участия в Форуме – «Территория молодых» необходимо пройти регистрацию участника Форума </vt:lpstr>
      <vt:lpstr>  «Территория тренеров»  </vt:lpstr>
      <vt:lpstr>Для участия в Форуме – «Территория тренеров» необходимо пройти регистрацию участника Форума.  </vt:lpstr>
      <vt:lpstr>Для участия в Форуме – Территория тренеров необходимо пройти регистрацию участника Форума.</vt:lpstr>
      <vt:lpstr>Материалы участников Форума принимаются по адресу:    kaf.tehnologii@asou-mo.ru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Шатохина Татьяна Васильевна</dc:creator>
  <cp:lastModifiedBy>Prohorova_ge</cp:lastModifiedBy>
  <cp:revision>35</cp:revision>
  <dcterms:created xsi:type="dcterms:W3CDTF">2018-11-27T08:22:41Z</dcterms:created>
  <dcterms:modified xsi:type="dcterms:W3CDTF">2019-01-21T09:25:44Z</dcterms:modified>
</cp:coreProperties>
</file>