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6" r:id="rId4"/>
    <p:sldId id="268" r:id="rId5"/>
    <p:sldId id="267" r:id="rId6"/>
    <p:sldId id="269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1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8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614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4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27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3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94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1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5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1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08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7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2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2F5D-FA61-4367-94CB-4C76FB5A93F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B433EE-D37B-42A4-A0FF-2AE2D79E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9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7426" y="887534"/>
            <a:ext cx="11616744" cy="3059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443230" algn="ctr">
              <a:lnSpc>
                <a:spcPct val="2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ИТОГИ РЕГИОНАЛЬНОГО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КОНКУРСА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0" indent="443230" algn="ctr">
              <a:lnSpc>
                <a:spcPct val="200000"/>
              </a:lnSpc>
              <a:spcAft>
                <a:spcPts val="6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«ЛУЧШИЕ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 МЕТОДИЧЕСКОГО ОБЕСПЕЧЕНИЯ ОБРАЗОВАТЕЛЬНОЙ ДЕЯТЕЛЬНОСТИ ПО ПРОФЕССИЯМ И СПЕЦИАЛЬНОСТЯМ ТОП-50»»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international.kai.ru/documents/5832202/5842592/1514_sssssssssss.jpg/8f8ac784-0010-4deb-b593-c63a89e764b1?t=14982223467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085" y="3781559"/>
            <a:ext cx="3872248" cy="29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3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xn--80adhchjay3afljn3mvb.xn--p1ai/images/image38358/13559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067" y="4879229"/>
            <a:ext cx="1863144" cy="178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0009" y="131176"/>
            <a:ext cx="102129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проводился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Московской области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2018 году в первый раз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заместителя министра образования Московской области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18.07.2018 г. № 2061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«Лучшие практики методического обеспечения образовательной деятельности по профессиям и специальностям ТОП-50».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0008" y="2070168"/>
            <a:ext cx="10212947" cy="3268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Конкурс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проводился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целью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стимулирования научного, методического и творческого потенциала административных работников, методистов, преподавателей и мастеров производственного обучения, сотрудников профессиональных образовательных организаций и образовательных организаций высшего образования, обеспечивающих развитие системы среднего профессионального образования, направленное на совершенствование и внедрение в образовательный процесс современных технологий, обеспечивающих достижения качества профессионального образования.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90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917741" cy="685800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9158145" y="814588"/>
            <a:ext cx="3033855" cy="1596981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конкурсных работ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50062" y="180304"/>
            <a:ext cx="2537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315977" y="2575775"/>
            <a:ext cx="914400" cy="309093"/>
          </a:xfrm>
          <a:prstGeom prst="downArrow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256249" y="3233670"/>
            <a:ext cx="3033855" cy="1596981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ПОО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9095" y="368125"/>
            <a:ext cx="4571999" cy="927279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образовательные организации Московской области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965916" y="1599128"/>
            <a:ext cx="3258356" cy="953037"/>
          </a:xfrm>
          <a:prstGeom prst="down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работы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718515"/>
            <a:ext cx="5447763" cy="3193961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профессионального образования государственного бюджетного образовательного учреждения высшего образования Московской области «Академия социального управления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Документационная экспертиза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конкурсных работ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95871" y="2058537"/>
            <a:ext cx="1435994" cy="1096916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653827" y="2963881"/>
            <a:ext cx="1674254" cy="75985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616799" y="4083199"/>
            <a:ext cx="1918953" cy="73786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603919" y="4664024"/>
            <a:ext cx="1838461" cy="31714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08750" y="5457423"/>
            <a:ext cx="1828800" cy="64394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7328081" y="1627254"/>
            <a:ext cx="2936382" cy="53232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 по УГС 08.00.00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98537" y="2697717"/>
            <a:ext cx="2846230" cy="53232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 по УГС 09.00.00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759522" y="3754457"/>
            <a:ext cx="2826912" cy="53232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 по УГС 15.00.00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8537" y="4708164"/>
            <a:ext cx="2846230" cy="53232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 по УГС 23.00.00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598537" y="5912476"/>
            <a:ext cx="2833350" cy="53232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 по УГС 43.00.00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831135" y="2446986"/>
            <a:ext cx="1107580" cy="3996471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экспертиза конкурсных работ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463" y="123357"/>
            <a:ext cx="1803041" cy="2112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63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5276" r="9082"/>
          <a:stretch/>
        </p:blipFill>
        <p:spPr>
          <a:xfrm>
            <a:off x="-12317" y="631064"/>
            <a:ext cx="12204317" cy="610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0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6980" y="193183"/>
            <a:ext cx="8139449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КОНКУРСА МЕТОДИЧЕСКИХ РАЗРАБОТОК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5740" t="25340" r="14120" b="21489"/>
          <a:stretch/>
        </p:blipFill>
        <p:spPr>
          <a:xfrm>
            <a:off x="135194" y="1499937"/>
            <a:ext cx="12056806" cy="51386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047" y="134776"/>
            <a:ext cx="2426953" cy="1365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39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881871" cy="2369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работу!</a:t>
            </a:r>
          </a:p>
          <a:p>
            <a:pPr algn="ctr"/>
            <a:endParaRPr lang="ru-RU" sz="16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профессионального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ВО МО «Академия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управления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РУМО СПО Московской области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05" y="3809857"/>
            <a:ext cx="5379076" cy="3048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250806" y="2666011"/>
            <a:ext cx="4211391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 победителей конкурса!</a:t>
            </a:r>
            <a:endParaRPr lang="ru-RU" sz="4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201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Лиховидова</dc:creator>
  <cp:lastModifiedBy>Елена Лиховидова</cp:lastModifiedBy>
  <cp:revision>18</cp:revision>
  <dcterms:created xsi:type="dcterms:W3CDTF">2018-06-19T05:57:19Z</dcterms:created>
  <dcterms:modified xsi:type="dcterms:W3CDTF">2019-01-22T12:21:03Z</dcterms:modified>
</cp:coreProperties>
</file>