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2" r:id="rId3"/>
    <p:sldId id="273" r:id="rId4"/>
    <p:sldId id="284" r:id="rId5"/>
    <p:sldId id="285" r:id="rId6"/>
    <p:sldId id="286" r:id="rId7"/>
    <p:sldId id="287" r:id="rId8"/>
    <p:sldId id="288" r:id="rId9"/>
    <p:sldId id="289" r:id="rId10"/>
    <p:sldId id="280" r:id="rId11"/>
    <p:sldId id="281" r:id="rId12"/>
    <p:sldId id="283" r:id="rId13"/>
    <p:sldId id="290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09" autoAdjust="0"/>
  </p:normalViewPr>
  <p:slideViewPr>
    <p:cSldViewPr>
      <p:cViewPr varScale="1">
        <p:scale>
          <a:sx n="82" d="100"/>
          <a:sy n="82" d="100"/>
        </p:scale>
        <p:origin x="90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B5F94-0538-4DAA-88B9-41F7359B6015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75261-6CA6-4CD3-B21E-762BED3AD229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Добросовестное изложение – обязательство правдиво и точно представлять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DCFF66-5F30-47DE-B10F-A75C44FB984F}" type="parTrans" cxnId="{DFB6CCAE-D79E-4556-8889-EB689A0AC879}">
      <dgm:prSet/>
      <dgm:spPr/>
      <dgm:t>
        <a:bodyPr/>
        <a:lstStyle/>
        <a:p>
          <a:endParaRPr lang="ru-RU"/>
        </a:p>
      </dgm:t>
    </dgm:pt>
    <dgm:pt modelId="{79DB976C-B125-450D-B0F9-400D25D8287D}" type="sibTrans" cxnId="{DFB6CCAE-D79E-4556-8889-EB689A0AC879}">
      <dgm:prSet/>
      <dgm:spPr/>
      <dgm:t>
        <a:bodyPr/>
        <a:lstStyle/>
        <a:p>
          <a:endParaRPr lang="ru-RU"/>
        </a:p>
      </dgm:t>
    </dgm:pt>
    <dgm:pt modelId="{0474A97A-0FF8-4AD2-92F4-0CE94CB0C87F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Должное профессиональное внимание – прилежание, усердие и рассудительность при проведении аудита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39CDED16-73E9-4666-B9D6-84A18B0E8678}" type="parTrans" cxnId="{D0A29BC7-7327-4785-AAD4-5D422A3C44B7}">
      <dgm:prSet/>
      <dgm:spPr/>
      <dgm:t>
        <a:bodyPr/>
        <a:lstStyle/>
        <a:p>
          <a:endParaRPr lang="ru-RU"/>
        </a:p>
      </dgm:t>
    </dgm:pt>
    <dgm:pt modelId="{3681A78C-9BF3-42EA-B811-AC6AF3D0568A}" type="sibTrans" cxnId="{D0A29BC7-7327-4785-AAD4-5D422A3C44B7}">
      <dgm:prSet/>
      <dgm:spPr/>
      <dgm:t>
        <a:bodyPr/>
        <a:lstStyle/>
        <a:p>
          <a:endParaRPr lang="ru-RU"/>
        </a:p>
      </dgm:t>
    </dgm:pt>
    <dgm:pt modelId="{5229B59E-979A-43C0-A328-22AB98A31C0C}">
      <dgm:prSet phldrT="[Текст]"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CEC76DEB-5B93-4E0A-A04C-9EF870CD640B}" type="sibTrans" cxnId="{90C35A64-A5E6-427D-A241-37C6E15C0917}">
      <dgm:prSet/>
      <dgm:spPr/>
      <dgm:t>
        <a:bodyPr/>
        <a:lstStyle/>
        <a:p>
          <a:endParaRPr lang="ru-RU"/>
        </a:p>
      </dgm:t>
    </dgm:pt>
    <dgm:pt modelId="{D661305E-C321-47F3-92AD-F8FC8E012B25}" type="parTrans" cxnId="{90C35A64-A5E6-427D-A241-37C6E15C0917}">
      <dgm:prSet/>
      <dgm:spPr/>
      <dgm:t>
        <a:bodyPr/>
        <a:lstStyle/>
        <a:p>
          <a:endParaRPr lang="ru-RU"/>
        </a:p>
      </dgm:t>
    </dgm:pt>
    <dgm:pt modelId="{1C66D2B6-A7E0-421B-9C48-5BB993F28051}" type="pres">
      <dgm:prSet presAssocID="{5F7B5F94-0538-4DAA-88B9-41F7359B601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384C53-4D4B-42B5-B841-B8105BE8BB38}" type="pres">
      <dgm:prSet presAssocID="{5F7B5F94-0538-4DAA-88B9-41F7359B6015}" presName="cycle" presStyleCnt="0"/>
      <dgm:spPr/>
    </dgm:pt>
    <dgm:pt modelId="{BE83FB52-6799-42BD-BFBD-47A5CC1125BF}" type="pres">
      <dgm:prSet presAssocID="{5F7B5F94-0538-4DAA-88B9-41F7359B6015}" presName="centerShape" presStyleCnt="0"/>
      <dgm:spPr/>
    </dgm:pt>
    <dgm:pt modelId="{C51D7660-A73E-45C3-BBBD-8C9BFC4FA474}" type="pres">
      <dgm:prSet presAssocID="{5F7B5F94-0538-4DAA-88B9-41F7359B6015}" presName="connSite" presStyleLbl="node1" presStyleIdx="0" presStyleCnt="4"/>
      <dgm:spPr/>
    </dgm:pt>
    <dgm:pt modelId="{41CB6D67-CCC9-4DCA-A7B0-14A9B384789D}" type="pres">
      <dgm:prSet presAssocID="{5F7B5F94-0538-4DAA-88B9-41F7359B6015}" presName="visible" presStyleLbl="node1" presStyleIdx="0" presStyleCnt="4" custScaleX="121749" custScaleY="126345"/>
      <dgm:spPr/>
    </dgm:pt>
    <dgm:pt modelId="{56514AA5-B8AD-47F4-8CB8-0AD1DD292A4D}" type="pres">
      <dgm:prSet presAssocID="{D661305E-C321-47F3-92AD-F8FC8E012B25}" presName="Name25" presStyleLbl="parChTrans1D1" presStyleIdx="0" presStyleCnt="3"/>
      <dgm:spPr/>
      <dgm:t>
        <a:bodyPr/>
        <a:lstStyle/>
        <a:p>
          <a:endParaRPr lang="ru-RU"/>
        </a:p>
      </dgm:t>
    </dgm:pt>
    <dgm:pt modelId="{597F8779-173C-4740-8CDC-CC4DE8EFC3CE}" type="pres">
      <dgm:prSet presAssocID="{5229B59E-979A-43C0-A328-22AB98A31C0C}" presName="node" presStyleCnt="0"/>
      <dgm:spPr/>
    </dgm:pt>
    <dgm:pt modelId="{2C3BAE77-FE26-45E2-BCBC-FBD6F4B4C4EE}" type="pres">
      <dgm:prSet presAssocID="{5229B59E-979A-43C0-A328-22AB98A31C0C}" presName="parentNode" presStyleLbl="node1" presStyleIdx="1" presStyleCnt="4" custScaleX="325498" custLinFactX="91293" custLinFactNeighborX="100000" custLinFactNeighborY="780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061EE-0556-4457-94D7-50E3F1A593A1}" type="pres">
      <dgm:prSet presAssocID="{5229B59E-979A-43C0-A328-22AB98A31C0C}" presName="childNode" presStyleLbl="revTx" presStyleIdx="0" presStyleCnt="0">
        <dgm:presLayoutVars>
          <dgm:bulletEnabled val="1"/>
        </dgm:presLayoutVars>
      </dgm:prSet>
      <dgm:spPr/>
    </dgm:pt>
    <dgm:pt modelId="{97B1C7AB-8EE6-470C-9DF4-147B309602B2}" type="pres">
      <dgm:prSet presAssocID="{1BDCFF66-5F30-47DE-B10F-A75C44FB984F}" presName="Name25" presStyleLbl="parChTrans1D1" presStyleIdx="1" presStyleCnt="3"/>
      <dgm:spPr/>
      <dgm:t>
        <a:bodyPr/>
        <a:lstStyle/>
        <a:p>
          <a:endParaRPr lang="ru-RU"/>
        </a:p>
      </dgm:t>
    </dgm:pt>
    <dgm:pt modelId="{61FD93DB-A1C3-4D42-AE7F-E22341E78B90}" type="pres">
      <dgm:prSet presAssocID="{C9875261-6CA6-4CD3-B21E-762BED3AD229}" presName="node" presStyleCnt="0"/>
      <dgm:spPr/>
    </dgm:pt>
    <dgm:pt modelId="{24165A4A-A6A9-4347-B795-199D681CD505}" type="pres">
      <dgm:prSet presAssocID="{C9875261-6CA6-4CD3-B21E-762BED3AD229}" presName="parentNode" presStyleLbl="node1" presStyleIdx="2" presStyleCnt="4" custScaleX="348516" custLinFactX="88278" custLinFactNeighborX="100000" custLinFactNeighborY="-136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71C0CE-0141-4F21-BC50-8A7AF0C22C3F}" type="pres">
      <dgm:prSet presAssocID="{C9875261-6CA6-4CD3-B21E-762BED3AD229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A8BFD-8BD3-417E-84B5-3DB2879A7BC9}" type="pres">
      <dgm:prSet presAssocID="{39CDED16-73E9-4666-B9D6-84A18B0E8678}" presName="Name25" presStyleLbl="parChTrans1D1" presStyleIdx="2" presStyleCnt="3"/>
      <dgm:spPr/>
      <dgm:t>
        <a:bodyPr/>
        <a:lstStyle/>
        <a:p>
          <a:endParaRPr lang="ru-RU"/>
        </a:p>
      </dgm:t>
    </dgm:pt>
    <dgm:pt modelId="{D1BC84F5-60AF-42E5-BFE4-DAB37166BA11}" type="pres">
      <dgm:prSet presAssocID="{0474A97A-0FF8-4AD2-92F4-0CE94CB0C87F}" presName="node" presStyleCnt="0"/>
      <dgm:spPr/>
    </dgm:pt>
    <dgm:pt modelId="{14D52470-81AA-4077-A562-2C952E1E733F}" type="pres">
      <dgm:prSet presAssocID="{0474A97A-0FF8-4AD2-92F4-0CE94CB0C87F}" presName="parentNode" presStyleLbl="node1" presStyleIdx="3" presStyleCnt="4" custScaleX="412081" custLinFactX="100000" custLinFactNeighborX="143080" custLinFactNeighborY="-1427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BE2B3-ADEA-4CEC-A4F7-9E38B1436061}" type="pres">
      <dgm:prSet presAssocID="{0474A97A-0FF8-4AD2-92F4-0CE94CB0C87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A29BC7-7327-4785-AAD4-5D422A3C44B7}" srcId="{5F7B5F94-0538-4DAA-88B9-41F7359B6015}" destId="{0474A97A-0FF8-4AD2-92F4-0CE94CB0C87F}" srcOrd="2" destOrd="0" parTransId="{39CDED16-73E9-4666-B9D6-84A18B0E8678}" sibTransId="{3681A78C-9BF3-42EA-B811-AC6AF3D0568A}"/>
    <dgm:cxn modelId="{283AA491-F6E8-4F3E-8A94-B714D8B7CABE}" type="presOf" srcId="{1BDCFF66-5F30-47DE-B10F-A75C44FB984F}" destId="{97B1C7AB-8EE6-470C-9DF4-147B309602B2}" srcOrd="0" destOrd="0" presId="urn:microsoft.com/office/officeart/2005/8/layout/radial2"/>
    <dgm:cxn modelId="{C648F4E2-9DEF-48E4-850C-194B11991BEB}" type="presOf" srcId="{39CDED16-73E9-4666-B9D6-84A18B0E8678}" destId="{F17A8BFD-8BD3-417E-84B5-3DB2879A7BC9}" srcOrd="0" destOrd="0" presId="urn:microsoft.com/office/officeart/2005/8/layout/radial2"/>
    <dgm:cxn modelId="{DFB6CCAE-D79E-4556-8889-EB689A0AC879}" srcId="{5F7B5F94-0538-4DAA-88B9-41F7359B6015}" destId="{C9875261-6CA6-4CD3-B21E-762BED3AD229}" srcOrd="1" destOrd="0" parTransId="{1BDCFF66-5F30-47DE-B10F-A75C44FB984F}" sibTransId="{79DB976C-B125-450D-B0F9-400D25D8287D}"/>
    <dgm:cxn modelId="{54155D24-F048-4564-8D30-FD9F9D886A61}" type="presOf" srcId="{C9875261-6CA6-4CD3-B21E-762BED3AD229}" destId="{24165A4A-A6A9-4347-B795-199D681CD505}" srcOrd="0" destOrd="0" presId="urn:microsoft.com/office/officeart/2005/8/layout/radial2"/>
    <dgm:cxn modelId="{D195E3E2-B00C-4B90-BFF8-5FA1C94072B8}" type="presOf" srcId="{0474A97A-0FF8-4AD2-92F4-0CE94CB0C87F}" destId="{14D52470-81AA-4077-A562-2C952E1E733F}" srcOrd="0" destOrd="0" presId="urn:microsoft.com/office/officeart/2005/8/layout/radial2"/>
    <dgm:cxn modelId="{EE8FF2CE-AF24-441F-9666-F10B867348BA}" type="presOf" srcId="{5229B59E-979A-43C0-A328-22AB98A31C0C}" destId="{2C3BAE77-FE26-45E2-BCBC-FBD6F4B4C4EE}" srcOrd="0" destOrd="0" presId="urn:microsoft.com/office/officeart/2005/8/layout/radial2"/>
    <dgm:cxn modelId="{90C35A64-A5E6-427D-A241-37C6E15C0917}" srcId="{5F7B5F94-0538-4DAA-88B9-41F7359B6015}" destId="{5229B59E-979A-43C0-A328-22AB98A31C0C}" srcOrd="0" destOrd="0" parTransId="{D661305E-C321-47F3-92AD-F8FC8E012B25}" sibTransId="{CEC76DEB-5B93-4E0A-A04C-9EF870CD640B}"/>
    <dgm:cxn modelId="{FF8C3F08-0C19-467E-B6B3-A07CB31AEF26}" type="presOf" srcId="{5F7B5F94-0538-4DAA-88B9-41F7359B6015}" destId="{1C66D2B6-A7E0-421B-9C48-5BB993F28051}" srcOrd="0" destOrd="0" presId="urn:microsoft.com/office/officeart/2005/8/layout/radial2"/>
    <dgm:cxn modelId="{56EED2FF-6B49-421D-A37C-542967BAD314}" type="presOf" srcId="{D661305E-C321-47F3-92AD-F8FC8E012B25}" destId="{56514AA5-B8AD-47F4-8CB8-0AD1DD292A4D}" srcOrd="0" destOrd="0" presId="urn:microsoft.com/office/officeart/2005/8/layout/radial2"/>
    <dgm:cxn modelId="{AADBDF3C-A1B9-4241-A4DE-6258AC893C04}" type="presParOf" srcId="{1C66D2B6-A7E0-421B-9C48-5BB993F28051}" destId="{0C384C53-4D4B-42B5-B841-B8105BE8BB38}" srcOrd="0" destOrd="0" presId="urn:microsoft.com/office/officeart/2005/8/layout/radial2"/>
    <dgm:cxn modelId="{EA3FB08B-C160-47A2-B69F-8909215DF3AA}" type="presParOf" srcId="{0C384C53-4D4B-42B5-B841-B8105BE8BB38}" destId="{BE83FB52-6799-42BD-BFBD-47A5CC1125BF}" srcOrd="0" destOrd="0" presId="urn:microsoft.com/office/officeart/2005/8/layout/radial2"/>
    <dgm:cxn modelId="{6C4AAC8E-D237-419E-B02E-87F19DF2D8A2}" type="presParOf" srcId="{BE83FB52-6799-42BD-BFBD-47A5CC1125BF}" destId="{C51D7660-A73E-45C3-BBBD-8C9BFC4FA474}" srcOrd="0" destOrd="0" presId="urn:microsoft.com/office/officeart/2005/8/layout/radial2"/>
    <dgm:cxn modelId="{EDA93E22-1442-4A65-AE3A-3316CC67A202}" type="presParOf" srcId="{BE83FB52-6799-42BD-BFBD-47A5CC1125BF}" destId="{41CB6D67-CCC9-4DCA-A7B0-14A9B384789D}" srcOrd="1" destOrd="0" presId="urn:microsoft.com/office/officeart/2005/8/layout/radial2"/>
    <dgm:cxn modelId="{269ED2DB-DD31-4EF8-9ADC-4DE76D113017}" type="presParOf" srcId="{0C384C53-4D4B-42B5-B841-B8105BE8BB38}" destId="{56514AA5-B8AD-47F4-8CB8-0AD1DD292A4D}" srcOrd="1" destOrd="0" presId="urn:microsoft.com/office/officeart/2005/8/layout/radial2"/>
    <dgm:cxn modelId="{EAF98557-74E6-4178-9F1B-430E82B7F962}" type="presParOf" srcId="{0C384C53-4D4B-42B5-B841-B8105BE8BB38}" destId="{597F8779-173C-4740-8CDC-CC4DE8EFC3CE}" srcOrd="2" destOrd="0" presId="urn:microsoft.com/office/officeart/2005/8/layout/radial2"/>
    <dgm:cxn modelId="{BA6A045E-4A0A-4588-A9A9-F7C31BC77974}" type="presParOf" srcId="{597F8779-173C-4740-8CDC-CC4DE8EFC3CE}" destId="{2C3BAE77-FE26-45E2-BCBC-FBD6F4B4C4EE}" srcOrd="0" destOrd="0" presId="urn:microsoft.com/office/officeart/2005/8/layout/radial2"/>
    <dgm:cxn modelId="{51F287D7-9226-4F3F-896A-45564CFC8B17}" type="presParOf" srcId="{597F8779-173C-4740-8CDC-CC4DE8EFC3CE}" destId="{044061EE-0556-4457-94D7-50E3F1A593A1}" srcOrd="1" destOrd="0" presId="urn:microsoft.com/office/officeart/2005/8/layout/radial2"/>
    <dgm:cxn modelId="{A06DE96A-784C-435C-8DFC-4AB8DC2141F9}" type="presParOf" srcId="{0C384C53-4D4B-42B5-B841-B8105BE8BB38}" destId="{97B1C7AB-8EE6-470C-9DF4-147B309602B2}" srcOrd="3" destOrd="0" presId="urn:microsoft.com/office/officeart/2005/8/layout/radial2"/>
    <dgm:cxn modelId="{239A128C-38B4-40D7-9E3F-F349709BE2D4}" type="presParOf" srcId="{0C384C53-4D4B-42B5-B841-B8105BE8BB38}" destId="{61FD93DB-A1C3-4D42-AE7F-E22341E78B90}" srcOrd="4" destOrd="0" presId="urn:microsoft.com/office/officeart/2005/8/layout/radial2"/>
    <dgm:cxn modelId="{F04B2B25-0C6D-406C-9032-894D6F09F5BB}" type="presParOf" srcId="{61FD93DB-A1C3-4D42-AE7F-E22341E78B90}" destId="{24165A4A-A6A9-4347-B795-199D681CD505}" srcOrd="0" destOrd="0" presId="urn:microsoft.com/office/officeart/2005/8/layout/radial2"/>
    <dgm:cxn modelId="{B1C38CBD-2BD5-46CD-ADC0-217A6469941D}" type="presParOf" srcId="{61FD93DB-A1C3-4D42-AE7F-E22341E78B90}" destId="{0B71C0CE-0141-4F21-BC50-8A7AF0C22C3F}" srcOrd="1" destOrd="0" presId="urn:microsoft.com/office/officeart/2005/8/layout/radial2"/>
    <dgm:cxn modelId="{3F9F5578-FA82-4306-A9DA-B7586D862DB4}" type="presParOf" srcId="{0C384C53-4D4B-42B5-B841-B8105BE8BB38}" destId="{F17A8BFD-8BD3-417E-84B5-3DB2879A7BC9}" srcOrd="5" destOrd="0" presId="urn:microsoft.com/office/officeart/2005/8/layout/radial2"/>
    <dgm:cxn modelId="{FE9D4463-D672-4DE3-9E74-C29BEA714052}" type="presParOf" srcId="{0C384C53-4D4B-42B5-B841-B8105BE8BB38}" destId="{D1BC84F5-60AF-42E5-BFE4-DAB37166BA11}" srcOrd="6" destOrd="0" presId="urn:microsoft.com/office/officeart/2005/8/layout/radial2"/>
    <dgm:cxn modelId="{D4C5434A-676A-4C50-AC6A-B36FDEC4B3D6}" type="presParOf" srcId="{D1BC84F5-60AF-42E5-BFE4-DAB37166BA11}" destId="{14D52470-81AA-4077-A562-2C952E1E733F}" srcOrd="0" destOrd="0" presId="urn:microsoft.com/office/officeart/2005/8/layout/radial2"/>
    <dgm:cxn modelId="{CCA59D67-3286-497A-8D47-E6E2AD50AB2F}" type="presParOf" srcId="{D1BC84F5-60AF-42E5-BFE4-DAB37166BA11}" destId="{D70BE2B3-ADEA-4CEC-A4F7-9E38B1436061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5F07B-A084-408C-BB1B-25A7B757274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EB71D-0B8F-4A99-826D-D8B6013CED3F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dirty="0" smtClean="0"/>
            <a:t>Независимость – основа беспристрастности аудита и объективности заключений по результатам</a:t>
          </a:r>
          <a:endParaRPr lang="ru-RU" sz="2000" dirty="0"/>
        </a:p>
      </dgm:t>
    </dgm:pt>
    <dgm:pt modelId="{E2DEC04F-34AD-4B82-A307-052C128D5A2F}" type="parTrans" cxnId="{FAA1FAC9-1A7D-4A30-8E02-7DEB6376C581}">
      <dgm:prSet/>
      <dgm:spPr/>
      <dgm:t>
        <a:bodyPr/>
        <a:lstStyle/>
        <a:p>
          <a:endParaRPr lang="ru-RU"/>
        </a:p>
      </dgm:t>
    </dgm:pt>
    <dgm:pt modelId="{EE8504B7-9E76-40F5-BDB3-34F5B2A786A8}" type="sibTrans" cxnId="{FAA1FAC9-1A7D-4A30-8E02-7DEB6376C581}">
      <dgm:prSet/>
      <dgm:spPr/>
      <dgm:t>
        <a:bodyPr/>
        <a:lstStyle/>
        <a:p>
          <a:endParaRPr lang="ru-RU"/>
        </a:p>
      </dgm:t>
    </dgm:pt>
    <dgm:pt modelId="{44022C8D-884F-46AD-B115-C71EE4318232}">
      <dgm:prSet phldrT="[Текст]" custT="1"/>
      <dgm:spPr/>
      <dgm:t>
        <a:bodyPr/>
        <a:lstStyle/>
        <a:p>
          <a:r>
            <a:rPr lang="ru-RU" sz="1800" dirty="0" smtClean="0"/>
            <a:t>Подход, базирующийся на доказательствах – рациональный метод достижения надежных и воспроизводимых заключений по результатам аудита в процессе систематического аудита </a:t>
          </a:r>
          <a:endParaRPr lang="ru-RU" sz="1800" dirty="0"/>
        </a:p>
      </dgm:t>
    </dgm:pt>
    <dgm:pt modelId="{B0F50A0B-F625-4C4D-805C-BEA87EAD2546}" type="parTrans" cxnId="{454CC800-2C3F-49B6-93F8-2A1A9058F15A}">
      <dgm:prSet/>
      <dgm:spPr/>
      <dgm:t>
        <a:bodyPr/>
        <a:lstStyle/>
        <a:p>
          <a:endParaRPr lang="ru-RU"/>
        </a:p>
      </dgm:t>
    </dgm:pt>
    <dgm:pt modelId="{9DAC26D6-58CF-4219-A4A9-3BE428F44B6C}" type="sibTrans" cxnId="{454CC800-2C3F-49B6-93F8-2A1A9058F15A}">
      <dgm:prSet/>
      <dgm:spPr/>
      <dgm:t>
        <a:bodyPr/>
        <a:lstStyle/>
        <a:p>
          <a:endParaRPr lang="ru-RU"/>
        </a:p>
      </dgm:t>
    </dgm:pt>
    <dgm:pt modelId="{51F6BFDE-C81B-4BAA-9452-04E847C6A400}" type="pres">
      <dgm:prSet presAssocID="{7945F07B-A084-408C-BB1B-25A7B757274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EDA1DA-0DB6-481F-BF34-C51B8A9952EE}" type="pres">
      <dgm:prSet presAssocID="{7945F07B-A084-408C-BB1B-25A7B757274E}" presName="cycle" presStyleCnt="0"/>
      <dgm:spPr/>
    </dgm:pt>
    <dgm:pt modelId="{7DD5A2D4-588C-4B60-91A8-451196762E4E}" type="pres">
      <dgm:prSet presAssocID="{7945F07B-A084-408C-BB1B-25A7B757274E}" presName="centerShape" presStyleCnt="0"/>
      <dgm:spPr/>
    </dgm:pt>
    <dgm:pt modelId="{DD60A999-CA5C-49CB-850B-280E44279A9C}" type="pres">
      <dgm:prSet presAssocID="{7945F07B-A084-408C-BB1B-25A7B757274E}" presName="connSite" presStyleLbl="node1" presStyleIdx="0" presStyleCnt="3"/>
      <dgm:spPr/>
    </dgm:pt>
    <dgm:pt modelId="{CB17E57C-773F-4BA2-BC0F-6F0534C11F42}" type="pres">
      <dgm:prSet presAssocID="{7945F07B-A084-408C-BB1B-25A7B757274E}" presName="visible" presStyleLbl="node1" presStyleIdx="0" presStyleCnt="3" custLinFactNeighborX="14209" custLinFactNeighborY="-1644"/>
      <dgm:spPr>
        <a:solidFill>
          <a:srgbClr val="00B050"/>
        </a:solidFill>
        <a:ln>
          <a:solidFill>
            <a:schemeClr val="accent1"/>
          </a:solidFill>
        </a:ln>
      </dgm:spPr>
    </dgm:pt>
    <dgm:pt modelId="{4B7499F6-FAAF-4210-BD8A-DA6E45695861}" type="pres">
      <dgm:prSet presAssocID="{E2DEC04F-34AD-4B82-A307-052C128D5A2F}" presName="Name25" presStyleLbl="parChTrans1D1" presStyleIdx="0" presStyleCnt="2"/>
      <dgm:spPr/>
      <dgm:t>
        <a:bodyPr/>
        <a:lstStyle/>
        <a:p>
          <a:endParaRPr lang="ru-RU"/>
        </a:p>
      </dgm:t>
    </dgm:pt>
    <dgm:pt modelId="{147D6BA9-B9DB-41A0-B971-B0EEE772F797}" type="pres">
      <dgm:prSet presAssocID="{16AEB71D-0B8F-4A99-826D-D8B6013CED3F}" presName="node" presStyleCnt="0"/>
      <dgm:spPr/>
    </dgm:pt>
    <dgm:pt modelId="{6E5260D9-F9F5-4B86-80B6-6030192B4D02}" type="pres">
      <dgm:prSet presAssocID="{16AEB71D-0B8F-4A99-826D-D8B6013CED3F}" presName="parentNode" presStyleLbl="node1" presStyleIdx="1" presStyleCnt="3" custScaleX="255554" custLinFactX="42110" custLinFactNeighborX="100000" custLinFactNeighborY="17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475AA-7C0F-423E-AC9B-09EC032B035C}" type="pres">
      <dgm:prSet presAssocID="{16AEB71D-0B8F-4A99-826D-D8B6013CED3F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99D106-8C54-4BDC-8073-9E8F2F494CE4}" type="pres">
      <dgm:prSet presAssocID="{B0F50A0B-F625-4C4D-805C-BEA87EAD2546}" presName="Name25" presStyleLbl="parChTrans1D1" presStyleIdx="1" presStyleCnt="2"/>
      <dgm:spPr/>
      <dgm:t>
        <a:bodyPr/>
        <a:lstStyle/>
        <a:p>
          <a:endParaRPr lang="ru-RU"/>
        </a:p>
      </dgm:t>
    </dgm:pt>
    <dgm:pt modelId="{A9D1BBCF-EA33-4B78-B131-40399CA3B1B2}" type="pres">
      <dgm:prSet presAssocID="{44022C8D-884F-46AD-B115-C71EE4318232}" presName="node" presStyleCnt="0"/>
      <dgm:spPr/>
    </dgm:pt>
    <dgm:pt modelId="{79C042B3-07DB-4918-968B-1A9BF6E790E9}" type="pres">
      <dgm:prSet presAssocID="{44022C8D-884F-46AD-B115-C71EE4318232}" presName="parentNode" presStyleLbl="node1" presStyleIdx="2" presStyleCnt="3" custScaleX="276237" custLinFactX="54194" custLinFactNeighborX="100000" custLinFactNeighborY="-117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43C31-B64D-4EB8-97F0-0D686CC75DC2}" type="pres">
      <dgm:prSet presAssocID="{44022C8D-884F-46AD-B115-C71EE431823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240D0-FD1C-492C-A855-C8D6989ED958}" type="presOf" srcId="{44022C8D-884F-46AD-B115-C71EE4318232}" destId="{79C042B3-07DB-4918-968B-1A9BF6E790E9}" srcOrd="0" destOrd="0" presId="urn:microsoft.com/office/officeart/2005/8/layout/radial2"/>
    <dgm:cxn modelId="{6E1BE574-FEF1-4617-B1AF-E44C7637D9C2}" type="presOf" srcId="{B0F50A0B-F625-4C4D-805C-BEA87EAD2546}" destId="{9599D106-8C54-4BDC-8073-9E8F2F494CE4}" srcOrd="0" destOrd="0" presId="urn:microsoft.com/office/officeart/2005/8/layout/radial2"/>
    <dgm:cxn modelId="{0C5EB4D9-639C-4984-AAF2-5BEB899152AA}" type="presOf" srcId="{7945F07B-A084-408C-BB1B-25A7B757274E}" destId="{51F6BFDE-C81B-4BAA-9452-04E847C6A400}" srcOrd="0" destOrd="0" presId="urn:microsoft.com/office/officeart/2005/8/layout/radial2"/>
    <dgm:cxn modelId="{FAA1FAC9-1A7D-4A30-8E02-7DEB6376C581}" srcId="{7945F07B-A084-408C-BB1B-25A7B757274E}" destId="{16AEB71D-0B8F-4A99-826D-D8B6013CED3F}" srcOrd="0" destOrd="0" parTransId="{E2DEC04F-34AD-4B82-A307-052C128D5A2F}" sibTransId="{EE8504B7-9E76-40F5-BDB3-34F5B2A786A8}"/>
    <dgm:cxn modelId="{2DDBAA6D-692C-4C49-86D2-D7F891B75868}" type="presOf" srcId="{16AEB71D-0B8F-4A99-826D-D8B6013CED3F}" destId="{6E5260D9-F9F5-4B86-80B6-6030192B4D02}" srcOrd="0" destOrd="0" presId="urn:microsoft.com/office/officeart/2005/8/layout/radial2"/>
    <dgm:cxn modelId="{A7C9E21A-F3FD-4CA6-88FF-E39B7B1C395D}" type="presOf" srcId="{E2DEC04F-34AD-4B82-A307-052C128D5A2F}" destId="{4B7499F6-FAAF-4210-BD8A-DA6E45695861}" srcOrd="0" destOrd="0" presId="urn:microsoft.com/office/officeart/2005/8/layout/radial2"/>
    <dgm:cxn modelId="{454CC800-2C3F-49B6-93F8-2A1A9058F15A}" srcId="{7945F07B-A084-408C-BB1B-25A7B757274E}" destId="{44022C8D-884F-46AD-B115-C71EE4318232}" srcOrd="1" destOrd="0" parTransId="{B0F50A0B-F625-4C4D-805C-BEA87EAD2546}" sibTransId="{9DAC26D6-58CF-4219-A4A9-3BE428F44B6C}"/>
    <dgm:cxn modelId="{CDC89990-A4AB-4B7D-88C4-AD2E10E20E8D}" type="presParOf" srcId="{51F6BFDE-C81B-4BAA-9452-04E847C6A400}" destId="{EEEDA1DA-0DB6-481F-BF34-C51B8A9952EE}" srcOrd="0" destOrd="0" presId="urn:microsoft.com/office/officeart/2005/8/layout/radial2"/>
    <dgm:cxn modelId="{2DF8DC46-14BC-4452-9C7F-FE5E91C57981}" type="presParOf" srcId="{EEEDA1DA-0DB6-481F-BF34-C51B8A9952EE}" destId="{7DD5A2D4-588C-4B60-91A8-451196762E4E}" srcOrd="0" destOrd="0" presId="urn:microsoft.com/office/officeart/2005/8/layout/radial2"/>
    <dgm:cxn modelId="{0461BEA8-8F6B-41FF-90AC-DE8C994ED858}" type="presParOf" srcId="{7DD5A2D4-588C-4B60-91A8-451196762E4E}" destId="{DD60A999-CA5C-49CB-850B-280E44279A9C}" srcOrd="0" destOrd="0" presId="urn:microsoft.com/office/officeart/2005/8/layout/radial2"/>
    <dgm:cxn modelId="{23BF2B44-C2D0-47B9-8FC2-4942F370C212}" type="presParOf" srcId="{7DD5A2D4-588C-4B60-91A8-451196762E4E}" destId="{CB17E57C-773F-4BA2-BC0F-6F0534C11F42}" srcOrd="1" destOrd="0" presId="urn:microsoft.com/office/officeart/2005/8/layout/radial2"/>
    <dgm:cxn modelId="{68195978-80FC-4A0B-8C6A-B9DBBB325EE9}" type="presParOf" srcId="{EEEDA1DA-0DB6-481F-BF34-C51B8A9952EE}" destId="{4B7499F6-FAAF-4210-BD8A-DA6E45695861}" srcOrd="1" destOrd="0" presId="urn:microsoft.com/office/officeart/2005/8/layout/radial2"/>
    <dgm:cxn modelId="{9E7D0A13-A965-4EC9-8C1D-F523DC4371BE}" type="presParOf" srcId="{EEEDA1DA-0DB6-481F-BF34-C51B8A9952EE}" destId="{147D6BA9-B9DB-41A0-B971-B0EEE772F797}" srcOrd="2" destOrd="0" presId="urn:microsoft.com/office/officeart/2005/8/layout/radial2"/>
    <dgm:cxn modelId="{275A6B03-AB73-4900-8948-FB0010FE830C}" type="presParOf" srcId="{147D6BA9-B9DB-41A0-B971-B0EEE772F797}" destId="{6E5260D9-F9F5-4B86-80B6-6030192B4D02}" srcOrd="0" destOrd="0" presId="urn:microsoft.com/office/officeart/2005/8/layout/radial2"/>
    <dgm:cxn modelId="{A55FE48A-EA97-4BF6-8E19-6023E489928A}" type="presParOf" srcId="{147D6BA9-B9DB-41A0-B971-B0EEE772F797}" destId="{59A475AA-7C0F-423E-AC9B-09EC032B035C}" srcOrd="1" destOrd="0" presId="urn:microsoft.com/office/officeart/2005/8/layout/radial2"/>
    <dgm:cxn modelId="{CCCE2FF3-E665-4B4D-8FC5-255D87BFB432}" type="presParOf" srcId="{EEEDA1DA-0DB6-481F-BF34-C51B8A9952EE}" destId="{9599D106-8C54-4BDC-8073-9E8F2F494CE4}" srcOrd="3" destOrd="0" presId="urn:microsoft.com/office/officeart/2005/8/layout/radial2"/>
    <dgm:cxn modelId="{BDA505C7-A000-4486-9205-FCE5125F412C}" type="presParOf" srcId="{EEEDA1DA-0DB6-481F-BF34-C51B8A9952EE}" destId="{A9D1BBCF-EA33-4B78-B131-40399CA3B1B2}" srcOrd="4" destOrd="0" presId="urn:microsoft.com/office/officeart/2005/8/layout/radial2"/>
    <dgm:cxn modelId="{7489998E-3C84-4D0F-9CF1-9D3C0CC36E50}" type="presParOf" srcId="{A9D1BBCF-EA33-4B78-B131-40399CA3B1B2}" destId="{79C042B3-07DB-4918-968B-1A9BF6E790E9}" srcOrd="0" destOrd="0" presId="urn:microsoft.com/office/officeart/2005/8/layout/radial2"/>
    <dgm:cxn modelId="{DE581A1F-E313-4DF3-A9C0-2643784DD978}" type="presParOf" srcId="{A9D1BBCF-EA33-4B78-B131-40399CA3B1B2}" destId="{5BB43C31-B64D-4EB8-97F0-0D686CC75DC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A8BFD-8BD3-417E-84B5-3DB2879A7BC9}">
      <dsp:nvSpPr>
        <dsp:cNvPr id="0" name=""/>
        <dsp:cNvSpPr/>
      </dsp:nvSpPr>
      <dsp:spPr>
        <a:xfrm rot="1093317">
          <a:off x="2126620" y="2817710"/>
          <a:ext cx="210200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2102003" y="23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1C7AB-8EE6-470C-9DF4-147B309602B2}">
      <dsp:nvSpPr>
        <dsp:cNvPr id="0" name=""/>
        <dsp:cNvSpPr/>
      </dsp:nvSpPr>
      <dsp:spPr>
        <a:xfrm rot="21585573">
          <a:off x="2179320" y="2234191"/>
          <a:ext cx="1211903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211903" y="23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514AA5-B8AD-47F4-8CB8-0AD1DD292A4D}">
      <dsp:nvSpPr>
        <dsp:cNvPr id="0" name=""/>
        <dsp:cNvSpPr/>
      </dsp:nvSpPr>
      <dsp:spPr>
        <a:xfrm rot="20320171">
          <a:off x="2112737" y="1590789"/>
          <a:ext cx="1944108" cy="46142"/>
        </a:xfrm>
        <a:custGeom>
          <a:avLst/>
          <a:gdLst/>
          <a:ahLst/>
          <a:cxnLst/>
          <a:rect l="0" t="0" r="0" b="0"/>
          <a:pathLst>
            <a:path>
              <a:moveTo>
                <a:pt x="0" y="23071"/>
              </a:moveTo>
              <a:lnTo>
                <a:pt x="1944108" y="230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B6D67-CCC9-4DCA-A7B0-14A9B384789D}">
      <dsp:nvSpPr>
        <dsp:cNvPr id="0" name=""/>
        <dsp:cNvSpPr/>
      </dsp:nvSpPr>
      <dsp:spPr>
        <a:xfrm>
          <a:off x="106169" y="896961"/>
          <a:ext cx="2632656" cy="27320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C3BAE77-FE26-45E2-BCBC-FBD6F4B4C4EE}">
      <dsp:nvSpPr>
        <dsp:cNvPr id="0" name=""/>
        <dsp:cNvSpPr/>
      </dsp:nvSpPr>
      <dsp:spPr>
        <a:xfrm>
          <a:off x="3184333" y="101733"/>
          <a:ext cx="4223071" cy="1297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02787" y="291735"/>
        <a:ext cx="2986163" cy="917414"/>
      </dsp:txXfrm>
    </dsp:sp>
    <dsp:sp modelId="{24165A4A-A6A9-4347-B795-199D681CD505}">
      <dsp:nvSpPr>
        <dsp:cNvPr id="0" name=""/>
        <dsp:cNvSpPr/>
      </dsp:nvSpPr>
      <dsp:spPr>
        <a:xfrm>
          <a:off x="3390976" y="1596523"/>
          <a:ext cx="4521711" cy="1297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Добросовестное изложение – обязательство правдиво и точно представлять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53165" y="1786525"/>
        <a:ext cx="3197333" cy="917414"/>
      </dsp:txXfrm>
    </dsp:sp>
    <dsp:sp modelId="{14D52470-81AA-4077-A562-2C952E1E733F}">
      <dsp:nvSpPr>
        <dsp:cNvPr id="0" name=""/>
        <dsp:cNvSpPr/>
      </dsp:nvSpPr>
      <dsp:spPr>
        <a:xfrm>
          <a:off x="3088864" y="3042893"/>
          <a:ext cx="5346415" cy="129741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Должное профессиональное внимание – прилежание, усердие и рассудительность при проведении аудита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1828" y="3232895"/>
        <a:ext cx="3780487" cy="9174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9D106-8C54-4BDC-8073-9E8F2F494CE4}">
      <dsp:nvSpPr>
        <dsp:cNvPr id="0" name=""/>
        <dsp:cNvSpPr/>
      </dsp:nvSpPr>
      <dsp:spPr>
        <a:xfrm rot="855135">
          <a:off x="1805772" y="2718525"/>
          <a:ext cx="1901292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901292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7499F6-FAAF-4210-BD8A-DA6E45695861}">
      <dsp:nvSpPr>
        <dsp:cNvPr id="0" name=""/>
        <dsp:cNvSpPr/>
      </dsp:nvSpPr>
      <dsp:spPr>
        <a:xfrm rot="20598488">
          <a:off x="1793696" y="1651989"/>
          <a:ext cx="1961943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961943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7E57C-773F-4BA2-BC0F-6F0534C11F42}">
      <dsp:nvSpPr>
        <dsp:cNvPr id="0" name=""/>
        <dsp:cNvSpPr/>
      </dsp:nvSpPr>
      <dsp:spPr>
        <a:xfrm>
          <a:off x="-176126" y="795785"/>
          <a:ext cx="2840980" cy="2840980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260D9-F9F5-4B86-80B6-6030192B4D02}">
      <dsp:nvSpPr>
        <dsp:cNvPr id="0" name=""/>
        <dsp:cNvSpPr/>
      </dsp:nvSpPr>
      <dsp:spPr>
        <a:xfrm>
          <a:off x="3265068" y="30597"/>
          <a:ext cx="4356142" cy="1704588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Независимость – основа беспристрастности аудита и объективности заключений по результатам</a:t>
          </a:r>
          <a:endParaRPr lang="ru-RU" sz="2000" kern="1200" dirty="0"/>
        </a:p>
      </dsp:txBody>
      <dsp:txXfrm>
        <a:off x="3903010" y="280228"/>
        <a:ext cx="3080258" cy="1205326"/>
      </dsp:txXfrm>
    </dsp:sp>
    <dsp:sp modelId="{79C042B3-07DB-4918-968B-1A9BF6E790E9}">
      <dsp:nvSpPr>
        <dsp:cNvPr id="0" name=""/>
        <dsp:cNvSpPr/>
      </dsp:nvSpPr>
      <dsp:spPr>
        <a:xfrm>
          <a:off x="3250701" y="2620881"/>
          <a:ext cx="4708702" cy="1704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Подход, базирующийся на доказательствах – рациональный метод достижения надежных и воспроизводимых заключений по результатам аудита в процессе систематического аудита </a:t>
          </a:r>
          <a:endParaRPr lang="ru-RU" sz="1800" kern="1200" dirty="0"/>
        </a:p>
      </dsp:txBody>
      <dsp:txXfrm>
        <a:off x="3940274" y="2870512"/>
        <a:ext cx="3329556" cy="1205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4BAAB-1D3E-4CCF-8A38-7CAA7936B45F}" type="datetimeFigureOut">
              <a:rPr lang="ru-RU" smtClean="0"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BA118-F476-4A0F-AC59-9B7BF8FFF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10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FDE97-3A8D-4F6D-A6F2-55A630A4884C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E081A-170C-4E2F-B41D-A9AB75146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984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Методический аудит - изучение состояния нормативно-правовой системы, поддерживающей методическую деятельность в образовательных учреждениях, с целью выявления проблем её функционирования и оказания целенаправленной и адресной   помощи образовательному учреждению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E081A-170C-4E2F-B41D-A9AB751460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2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Экспертная  комиссия выносит  на утверждение экспертное заключение. Обязательные требования к экспертному заключению: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выводы и необходимые пояснения по  направлениям учебно-методического обеспечения образовательного процесса в ПОО;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 итогам проверки заполняется Протокол подведения итогов проверки(приложение 3)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EE081A-170C-4E2F-B41D-A9AB7514604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12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preaolga@yandex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58057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методического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аудита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/>
              <a:t>«Качество учебно-методического обеспечения образовательного процесса в профессиональных образовательных организация  среднего профессионального образования и образовательных организаций высшего образования, имеющие структурные подразделения СПО Московской области»</a:t>
            </a:r>
            <a:r>
              <a:rPr lang="ru-RU" sz="1600" dirty="0" smtClean="0"/>
              <a:t> 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365104"/>
            <a:ext cx="4752528" cy="1273696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Пряничникова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Николаевна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начальник программно-методического 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отдела ЦРПО АСОУ, к.п.н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Организационные принципы методического аудита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43528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1560" y="328498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Принципы, относящиеся к аудиторам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952" y="198884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Этичное поведение – основа профессионализма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Организационные принципы методического аудита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55576" y="3212976"/>
            <a:ext cx="1728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Принципы, относящиеся к процессу аудита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Подведение итогов методического аудита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06436"/>
            <a:ext cx="8784976" cy="596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</a:p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адрес: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preaolga@yandex.ru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8905 556-70- 99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Pryanichnikova_ON.ASOU-MO\Desktop\vospi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4679504" cy="4293096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008" y="3691846"/>
            <a:ext cx="4356992" cy="31702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0"/>
            <a:ext cx="6347048" cy="11247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ТАКОЕ АУДИТ????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«аудит» традиционно связывается с экономикой и бухгалтерскими документами.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аудирования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в этих сферах разработаны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пособия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рекомендации.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термина «аудит» в практике ОУ связано с попыткой создания системы управления качеством образования, ориентированной на международные стандарты серии ISO, TQM </a:t>
            </a:r>
          </a:p>
          <a:p>
            <a:pPr>
              <a:buNone/>
            </a:pPr>
            <a:r>
              <a:rPr lang="ru-RU" sz="1400" dirty="0"/>
              <a:t>	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стандартах ISO 9001:2000 (ГОСТ З ИСО 9000-2001) обозначены следующие требования</a:t>
            </a:r>
            <a:r>
              <a:rPr lang="ru-RU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проверка всех аспектов деятельности и процессов системы качества ОУ;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планирование аудитов;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документирование результатов проверки;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компетентность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аудиторов;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проведение по результатам аудитов анализа системы качества со стороны администрации; своевременное исправление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несоответствий</a:t>
            </a:r>
            <a:r>
              <a:rPr lang="ru-RU" sz="1400" dirty="0" smtClean="0"/>
              <a:t>.</a:t>
            </a:r>
          </a:p>
          <a:p>
            <a:pP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	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Аудит — это независимая контрольная деятельность, которая обеспечивает реальную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оценку работы субъекта в целом и по отдельным структурным подразделениям.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вид деятельности имеет ряд основных характеристик</a:t>
            </a:r>
            <a:r>
              <a:rPr lang="ru-RU" sz="1400" dirty="0"/>
              <a:t>: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независимость (понятие организационное, которое в значительной степени определяется уровнем подчиненности службы внутреннего аудита);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объективность (индивидуальные качества внутреннего аудитора — компетентность, беспристрастность в оценках и выводах);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	совершенствование деятельности организации (увидеть и оценить слабые стороны в работе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организации,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личности и дать рекомендации, направленные на повышение эффективности процессов, результатов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	предоставление заказчикам аудита объективного анализа надежности и эффективности системы, процессов, результатов и консультаций по вопросам повышения их эффективности.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5525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МЕТОДИЧЕСКИЙ АУДИТ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43204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Применительно к образованию аудит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это:</a:t>
            </a:r>
          </a:p>
          <a:p>
            <a:pPr lvl="0" algn="ctr">
              <a:buNone/>
            </a:pP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деятельность по предоставлению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независимых и объективных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гарантий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консультаций, направленных </a:t>
            </a:r>
            <a:r>
              <a:rPr lang="ru-RU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совершенствование деятельности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lvl="0" indent="0" algn="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независимое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оценивание результатов образовательного процесса;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систематическая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проверка деятельности, результатов работы ОУ с точки зрения их соответствия установленным требованиям, внедрения установленных требований и изучения их соответствия заявленным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целям</a:t>
            </a:r>
          </a:p>
          <a:p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Методический аудит  направлен                                                          на выявление уровня учебно-методического обеспечения образовательного процесса  ПОО и образовательных организаций высшего образования, имеющих структурные подразделения СПО</a:t>
            </a:r>
            <a:endParaRPr lang="ru-RU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ryanichnikova_ON.ASOU-MO\Desktop\4920935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9464" y="5085184"/>
            <a:ext cx="4824536" cy="17728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88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ЦЕЛИ  И ЗАДАЧИ МЕТОДИЧЕСКОГО АУДИТА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1" indent="457200" algn="just">
              <a:buFont typeface="Arial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методического аудита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повышение качества учебно-методического обеспечения образовательного процесса в ПОО Московской области; независимое оценивание результатов деятельности учебно-методического обеспечения образовательного процесса ПОО;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lvl="1" indent="4572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методического аудита: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осуществление аудита за исполнением распорядительных документов по образовательной организации;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-формирование информационной базы для оценки работы педагогических работников и побуждения исполнителей к продуктивной работе;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анализ и экспертная оценка эффективности результатов деятельности педагогических работников;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методической помощи педагогическим работникам в процессе контроля;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- выявление и распространение оригинальных методических практик, вязанных с методическим оснащением образовательного процесса.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060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ПОРЯДОК ПРОВЕДЕНИЯ МЕТОДИЧЕСКОГО  АУДИТА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Управление развития профессионального образования Московской области обеспечивает проведение методического аудита в срок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 30 ноября 2019 года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Подготовку и проведение методического аудита осуществляет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экспертная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комиссия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состав которой формируется организатором из числа представителей Министерства образования Московской области;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региональных центров компетенций и председателей региональных учебно-методических объединений(далее-РУМО);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АСОУ;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педагогических работников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профессиональных образовательных организаций Московской области;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Экспертная комиссия: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проводит экспертизу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–методического обеспечения образовательного процесса ПОО Московской области согласно критериям и показателям (приложение 2);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9977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Методический аудит проводится  в 2 этапа: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35280" cy="54006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 этап: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осуществлется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внутренней экспертной комиссией, утверждаемой приказом директора, в котором указываются сроки, тема предстоящего аудита, устанавливается срок предоставления итоговых материалов;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самообследование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проводится на основе критериев и показателей (приложение 2);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экспертизе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подвергаются организационно-методические процессы профессиональной образовательной организации(приложение 2);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проведения методического аудита осуществляет экспертная комиссия (приложение 1) и заполняются экспертные листы(приложение 2);</a:t>
            </a:r>
          </a:p>
        </p:txBody>
      </p:sp>
    </p:spTree>
    <p:extLst>
      <p:ext uri="{BB962C8B-B14F-4D97-AF65-F5344CB8AC3E}">
        <p14:creationId xmlns:p14="http://schemas.microsoft.com/office/powerpoint/2010/main" val="1570745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Сроки проведения аудита: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Этап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начинается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февраля 2019года по 30 марта 2019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 проведения аудита экспертной комиссией с 8 апреля 2019 по 30 ноября 2019года.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0638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ПОКАЗАТЕЛИ И КРИТЕРИИ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1. Нормативно-правовое обеспечение методической деятельности в ПОО;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2. Учебно-методическое обеспечение образовательного процесса в ПОО;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3. Система развития профессиональной компетентности педагогических работников ПОО.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552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0648"/>
            <a:ext cx="892899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99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630</Words>
  <Application>Microsoft Office PowerPoint</Application>
  <PresentationFormat>Экран (4:3)</PresentationFormat>
  <Paragraphs>80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Тема Office</vt:lpstr>
      <vt:lpstr>Организация и проведение методического аудита «Качество учебно-методического обеспечения образовательного процесса в профессиональных образовательных организация  среднего профессионального образования и образовательных организаций высшего образования, имеющие структурные подразделения СПО Московской области» </vt:lpstr>
      <vt:lpstr>ЧТО ТАКОЕ АУДИТ????</vt:lpstr>
      <vt:lpstr>МЕТОДИЧЕСКИЙ АУДИТ </vt:lpstr>
      <vt:lpstr>ЦЕЛИ  И ЗАДАЧИ МЕТОДИЧЕСКОГО АУДИТА:</vt:lpstr>
      <vt:lpstr>ПОРЯДОК ПРОВЕДЕНИЯ МЕТОДИЧЕСКОГО  АУДИТА</vt:lpstr>
      <vt:lpstr>Методический аудит проводится  в 2 этапа:</vt:lpstr>
      <vt:lpstr>Сроки проведения аудита:</vt:lpstr>
      <vt:lpstr>ПОКАЗАТЕЛИ И КРИТЕРИИ </vt:lpstr>
      <vt:lpstr>Презентация PowerPoint</vt:lpstr>
      <vt:lpstr>Организационные принципы методического аудита</vt:lpstr>
      <vt:lpstr>Организационные принципы методического аудита</vt:lpstr>
      <vt:lpstr>Подведение итогов методического аудита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Иванов Сергей Геннадьевич</dc:creator>
  <cp:lastModifiedBy>Оля</cp:lastModifiedBy>
  <cp:revision>81</cp:revision>
  <dcterms:created xsi:type="dcterms:W3CDTF">2015-09-28T12:25:52Z</dcterms:created>
  <dcterms:modified xsi:type="dcterms:W3CDTF">2019-01-22T21:06:25Z</dcterms:modified>
</cp:coreProperties>
</file>