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731029"/>
          </a:xfrm>
        </p:spPr>
        <p:txBody>
          <a:bodyPr/>
          <a:lstStyle/>
          <a:p>
            <a:r>
              <a:rPr lang="ru-RU" sz="4000" dirty="0" smtClean="0"/>
              <a:t>Начальный этап Всероссийской олимпиады профессионального мастерства по специальности «</a:t>
            </a:r>
            <a:r>
              <a:rPr lang="ru-RU" sz="4000" dirty="0" err="1" smtClean="0"/>
              <a:t>Радиоаппаратостроение</a:t>
            </a:r>
            <a:r>
              <a:rPr lang="ru-RU" sz="4000" dirty="0" smtClean="0"/>
              <a:t>» в </a:t>
            </a:r>
            <a:r>
              <a:rPr lang="ru-RU" sz="4000" dirty="0"/>
              <a:t>ГБПОУ МО «Щелковский колледж» ОСП </a:t>
            </a:r>
            <a:r>
              <a:rPr lang="ru-RU" sz="4000" dirty="0" smtClean="0"/>
              <a:t>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088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Баринова Никиту за третье место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71728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Осинцева Алексея за второе место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38630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победителя </a:t>
            </a:r>
            <a:r>
              <a:rPr lang="ru-RU" dirty="0" err="1" smtClean="0"/>
              <a:t>Корнышова</a:t>
            </a:r>
            <a:r>
              <a:rPr lang="ru-RU" dirty="0" smtClean="0"/>
              <a:t> Павла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66066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Члены жюри и участники олимпиады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32778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ГБПОУ МО «Щелковский колледж» ОСП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7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Члены жюри:</a:t>
            </a:r>
            <a:br>
              <a:rPr lang="ru-RU" sz="2000" dirty="0" smtClean="0"/>
            </a:br>
            <a:r>
              <a:rPr lang="ru-RU" sz="2000" dirty="0" smtClean="0"/>
              <a:t>Ларичев А.А – председатель жюри, представитель АО «Циклон-Тест»</a:t>
            </a:r>
            <a:br>
              <a:rPr lang="ru-RU" sz="2000" dirty="0" smtClean="0"/>
            </a:br>
            <a:r>
              <a:rPr lang="ru-RU" sz="2000" dirty="0" err="1" smtClean="0"/>
              <a:t>Коптяен</a:t>
            </a:r>
            <a:r>
              <a:rPr lang="ru-RU" sz="2000" dirty="0" smtClean="0"/>
              <a:t> Н.А.</a:t>
            </a:r>
            <a:br>
              <a:rPr lang="ru-RU" sz="2000" dirty="0" smtClean="0"/>
            </a:br>
            <a:r>
              <a:rPr lang="ru-RU" sz="2000" dirty="0" err="1" smtClean="0"/>
              <a:t>Дубовицкий</a:t>
            </a:r>
            <a:r>
              <a:rPr lang="ru-RU" sz="2000" dirty="0" smtClean="0"/>
              <a:t> В.В.</a:t>
            </a:r>
            <a:br>
              <a:rPr lang="ru-RU" sz="2000" dirty="0" smtClean="0"/>
            </a:br>
            <a:r>
              <a:rPr lang="ru-RU" sz="2000" dirty="0" smtClean="0"/>
              <a:t>Федин В.А.</a:t>
            </a:r>
            <a:br>
              <a:rPr lang="ru-RU" sz="2000" dirty="0" smtClean="0"/>
            </a:br>
            <a:r>
              <a:rPr lang="ru-RU" sz="2000" dirty="0" smtClean="0"/>
              <a:t>Мироненко И.И</a:t>
            </a:r>
            <a:br>
              <a:rPr lang="ru-RU" sz="2000" dirty="0" smtClean="0"/>
            </a:br>
            <a:r>
              <a:rPr lang="ru-RU" sz="2000" dirty="0" err="1" smtClean="0"/>
              <a:t>Модина</a:t>
            </a:r>
            <a:r>
              <a:rPr lang="ru-RU" sz="2000" dirty="0" smtClean="0"/>
              <a:t> О.В.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23" y="1281030"/>
            <a:ext cx="6531311" cy="48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Теоретический раздел олимпиады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1445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Студенты напряженно ищут ответы на поставленные вопросы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9591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Инструктаж участников практической части олимпиады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9676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Радиомонтажный инструмент и техническое задание на рабочем месте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2" y="2019387"/>
            <a:ext cx="3146821" cy="4195762"/>
          </a:xfrm>
        </p:spPr>
      </p:pic>
    </p:spTree>
    <p:extLst>
      <p:ext uri="{BB962C8B-B14F-4D97-AF65-F5344CB8AC3E}">
        <p14:creationId xmlns:p14="http://schemas.microsoft.com/office/powerpoint/2010/main" val="204233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854441" cy="1400530"/>
          </a:xfrm>
        </p:spPr>
        <p:txBody>
          <a:bodyPr/>
          <a:lstStyle/>
          <a:p>
            <a:r>
              <a:rPr lang="ru-RU" dirty="0" smtClean="0"/>
              <a:t>Подготовка паяльной станции</a:t>
            </a:r>
            <a:br>
              <a:rPr lang="ru-RU" dirty="0" smtClean="0"/>
            </a:br>
            <a:r>
              <a:rPr lang="ru-RU" dirty="0" smtClean="0"/>
              <a:t>Студентка </a:t>
            </a:r>
            <a:r>
              <a:rPr lang="ru-RU" dirty="0" err="1" smtClean="0"/>
              <a:t>Фоклинова</a:t>
            </a:r>
            <a:r>
              <a:rPr lang="ru-RU" dirty="0" smtClean="0"/>
              <a:t> Анастасия задает необходимую температуру паяльника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50" y="185324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58221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проводов к монтажу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40509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Распайка печатной платы преобразователя сигналов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17668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91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Начальный этап Всероссийской олимпиады профессионального мастерства по специальности «Радиоаппаратостроение» в ГБПОУ МО «Щелковский колледж» ОСП 2</vt:lpstr>
      <vt:lpstr>Члены жюри: Ларичев А.А – председатель жюри, представитель АО «Циклон-Тест» Коптяен Н.А. Дубовицкий В.В. Федин В.А. Мироненко И.И Модина О.В.</vt:lpstr>
      <vt:lpstr>Теоретический раздел олимпиады</vt:lpstr>
      <vt:lpstr>Студенты напряженно ищут ответы на поставленные вопросы</vt:lpstr>
      <vt:lpstr>Инструктаж участников практической части олимпиады</vt:lpstr>
      <vt:lpstr>Радиомонтажный инструмент и техническое задание на рабочем месте</vt:lpstr>
      <vt:lpstr>Подготовка паяльной станции Студентка Фоклинова Анастасия задает необходимую температуру паяльника</vt:lpstr>
      <vt:lpstr>Подготовка проводов к монтажу</vt:lpstr>
      <vt:lpstr>Распайка печатной платы преобразователя сигналов</vt:lpstr>
      <vt:lpstr>Награждение Баринова Никиту за третье место</vt:lpstr>
      <vt:lpstr>Награждение Осинцева Алексея за второе место</vt:lpstr>
      <vt:lpstr>Награждение победителя Корнышова Павла</vt:lpstr>
      <vt:lpstr>Члены жюри и участники олимпиады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Начальный этап Всероссийской олимпиады профессионального мастерства по специальности «Радиоаппаратостроение» в ОСП 2</dc:title>
  <dc:creator>Пользователь Windows</dc:creator>
  <cp:lastModifiedBy>Пользователь Windows</cp:lastModifiedBy>
  <cp:revision>4</cp:revision>
  <dcterms:created xsi:type="dcterms:W3CDTF">2018-02-16T07:23:36Z</dcterms:created>
  <dcterms:modified xsi:type="dcterms:W3CDTF">2018-02-16T11:10:37Z</dcterms:modified>
</cp:coreProperties>
</file>