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2395" autoAdjust="0"/>
  </p:normalViewPr>
  <p:slideViewPr>
    <p:cSldViewPr>
      <p:cViewPr varScale="1">
        <p:scale>
          <a:sx n="44" d="100"/>
          <a:sy n="44" d="100"/>
        </p:scale>
        <p:origin x="26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B3F42-5885-4689-B8C4-5C0D228330FD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C6559-B346-45EC-A994-161817FDC7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314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40174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krstc.ru/localact/" TargetMode="External"/><Relationship Id="rId5" Type="http://schemas.openxmlformats.org/officeDocument/2006/relationships/hyperlink" Target="http://www.krstc.ru/sveden/education/" TargetMode="External"/><Relationship Id="rId4" Type="http://schemas.openxmlformats.org/officeDocument/2006/relationships/hyperlink" Target="http://www.consultant.ru/cons/cgi/online.cgi?req=doc&amp;base=LAW&amp;n=210983&amp;fld=134&amp;dst=100008,0&amp;rnd=0.49818743681696476#041723984469800546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Добрый день</a:t>
            </a:r>
            <a:r>
              <a:rPr lang="ru-RU" baseline="0" dirty="0" smtClean="0"/>
              <a:t> уважаемые коллеги!</a:t>
            </a:r>
          </a:p>
          <a:p>
            <a:endParaRPr lang="ru-RU" baseline="0" dirty="0" smtClean="0"/>
          </a:p>
          <a:p>
            <a:r>
              <a:rPr lang="ru-RU" baseline="0" dirty="0" smtClean="0"/>
              <a:t>Во-первых хочется поблагодарить жюри конкурса за высокую оценку моей работы, а также руководство Красногорского колледжа в лице Демина Виктора Михайловича и моих коллег за поддержку и помощь, без которых было бы сложно представить свою конкурсную работу.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559-B346-45EC-A994-161817FDC7A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586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Одной из стратегических задач современной профессиональной школы является формирование общих и профессиональных компетенций будущих специалистов, для которых важны не только сами знания, но и самое главное, способность их применения для решения конкретных профессиональных задач, возникающих в профессиональной деятельности.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проектов, к которому относится в том числе, курсовое проектирование называют технологией четвертого поколения, реализующей практико-ориентированный и личностно-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 в обучении, что делает его более осмысленным и  практически значимым, а обучающиеся из пассивных слушателей превращаются в активных субъектов профессиональной деятельности, что способствует формированию у них общих и профессиональных компетенций.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559-B346-45EC-A994-161817FDC7A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463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 РФ «Об образовании в Российской Федерации»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от 29.12.2012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N 273-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ФЗ электронный доступ </a:t>
            </a:r>
          </a:p>
          <a:p>
            <a:pPr marL="0" indent="354013" algn="just">
              <a:buNone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http://www.consultant.ru/document/cons_doc_LAW_140174/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ФГОС СПО по специальности 09.02.07 «Информационные системы и программирование» электронный доступ </a:t>
            </a:r>
          </a:p>
          <a:p>
            <a:pPr marL="0" indent="0" algn="just">
              <a:buNone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http://www.consultant.ru/cons/cgi/online.cgi?req=doc&amp;base=LAW&amp;n=210983&amp;fld=134&amp;dst=100008,0&amp;rnd=0.49818743681696476#041723984469800546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Основная образовательная программа по специальности 09.02.07 «Информационные системы и программирование» электронный доступ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http://www.krstc.ru/sveden/education/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Положение о курсовом проектировании в ГБПОУ МО «Красногорский колледж» приказ №2412 от 22.12.2016г.  </a:t>
            </a:r>
          </a:p>
          <a:p>
            <a:pPr marL="0" indent="0" algn="just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  электронный доступ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http://www.krstc.ru/localact/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559-B346-45EC-A994-161817FDC7A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654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Практическая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значимость методической разработки заключается в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разработке этапов курсового проектирования, выборе индивидуальных тем, методов и средств, позволяющих решить поставленные задачи.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Основная целевая аудитория методической разработки – обучающиеся по специальности 09.02.07 «</a:t>
            </a:r>
            <a:r>
              <a:rPr lang="ru-RU" sz="1200" baseline="0" dirty="0" err="1" smtClean="0">
                <a:latin typeface="Times New Roman" pitchFamily="18" charset="0"/>
                <a:cs typeface="Times New Roman" pitchFamily="18" charset="0"/>
              </a:rPr>
              <a:t>ИСиП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» и преподаватели профессиональных образовательных организаций.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559-B346-45EC-A994-161817FDC7A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639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Конкурсная</a:t>
            </a:r>
            <a:r>
              <a:rPr lang="ru-RU" baseline="0" dirty="0" smtClean="0"/>
              <a:t> методическая разработка может быть использована в профессиональных образовательных организациях, осуществляющих подготовку по данной специальности.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559-B346-45EC-A994-161817FDC7A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230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Конкурсная методическая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разработка включает в себя</a:t>
            </a:r>
          </a:p>
          <a:p>
            <a:endParaRPr lang="ru-RU" baseline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и задачи курсового проектирования (КП)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Профессиональные модули и междисциплинарные курсы (МДК), в рамках которых возможна организация КП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направления в рамках МДК для организации КП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Оформление документации к КП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559-B346-45EC-A994-161817FDC7A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55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современных условиях при внедрении ФГОС по специальности 09.02.07 «Информационные системы и программирование» не смотря на требования нормативно-правовых документов (стандартов, приказов, положений) в системе профессионального образования не выработаны единые взгляды на организацию курсового проектирования.</a:t>
            </a:r>
          </a:p>
          <a:p>
            <a:pPr marL="0" indent="0" algn="just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Разработанное методическое пособие по организации выполнения курсовых проектов по специальности 09.02.07 «Информационные системы и программирование» целесообразно распространить в профессиональных образовательных организациях Московской области, что позволит оказать практическую и методическую помощь как преподавателям, образовательных организаций, реализующих данную специальность, так и студентам, осваивающих основную образовательную программу.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559-B346-45EC-A994-161817FDC7A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651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F218-D8B8-45E2-9EF9-2F6F3C29289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99B-A288-4BDC-9703-473233A10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5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F218-D8B8-45E2-9EF9-2F6F3C29289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99B-A288-4BDC-9703-473233A10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31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F218-D8B8-45E2-9EF9-2F6F3C29289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99B-A288-4BDC-9703-473233A10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80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F218-D8B8-45E2-9EF9-2F6F3C29289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99B-A288-4BDC-9703-473233A10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4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F218-D8B8-45E2-9EF9-2F6F3C29289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99B-A288-4BDC-9703-473233A10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72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F218-D8B8-45E2-9EF9-2F6F3C29289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99B-A288-4BDC-9703-473233A10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3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F218-D8B8-45E2-9EF9-2F6F3C29289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99B-A288-4BDC-9703-473233A10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20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F218-D8B8-45E2-9EF9-2F6F3C29289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99B-A288-4BDC-9703-473233A10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23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F218-D8B8-45E2-9EF9-2F6F3C29289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99B-A288-4BDC-9703-473233A10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85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F218-D8B8-45E2-9EF9-2F6F3C29289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99B-A288-4BDC-9703-473233A10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11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F218-D8B8-45E2-9EF9-2F6F3C29289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99B-A288-4BDC-9703-473233A10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8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6F218-D8B8-45E2-9EF9-2F6F3C29289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A599B-A288-4BDC-9703-473233A10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33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le-tregubo@yandex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7" y="326976"/>
            <a:ext cx="6120680" cy="20939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Министерство образования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Московской области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профессиональное образовательное учреждение МО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«Красногорский колледж»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8501894" cy="303654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Конкурс «Лучшие практики методического обеспечения образовательной деятельности по профессиям и специальностям ТОП-50»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Номинация №4: «Методическое сопровождение организации практико-ориентированного обучения по профессиям/специальностям СПО»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11213" indent="-811213" algn="just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"Методическое пособие по организации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выполнения обучающимися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курсовых проектов по специальности 09.02.07 "Информационные системы и программирование" по ТОП-50"</a:t>
            </a:r>
          </a:p>
        </p:txBody>
      </p:sp>
      <p:pic>
        <p:nvPicPr>
          <p:cNvPr id="1026" name="Рисунок 4" descr="Описание: logo_without_kg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09358"/>
            <a:ext cx="1804988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Елена\Desktop\герб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4" y="332656"/>
            <a:ext cx="1263774" cy="17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1126916" y="5601444"/>
            <a:ext cx="7842522" cy="87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Трегубова Елена Сергеевна, преподаватель ГБПОУ МО «Красногорский колледж»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4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2417" y="187623"/>
            <a:ext cx="6048672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Актуальность и новизна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06916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общих и профессиональных компетенций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проектов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4 поколения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Практико-ориентированный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Личностно-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подход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4" descr="Описание: logo_without_kg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516956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Елена\Desktop\герб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749762" cy="100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960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2417" y="187623"/>
            <a:ext cx="6048672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Нормативно-правовое обеспечение 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Закон РФ «Об образовании в Российской Федерации»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 29.12.2012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 273-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ФЗ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 по специальности 09.02.07 «Информационные системы и программирование»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по специальности 09.02.07 «Информационные системы и программирование»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курсовом проектировании в ГБПОУ МО «Красногорский колледж» приказ №2412 от 22.12.2016г.  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4" descr="Описание: logo_without_kg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516956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Елена\Desktop\герб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749762" cy="100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82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2417" y="187623"/>
            <a:ext cx="6048672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Практическая значимость работы и целевой аудитории пользователей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204864"/>
            <a:ext cx="8861772" cy="3921299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Этапы, темы, методы, средства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Обучающиеся по специальности 09.02.07 «Информационные системы и программирование»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Преподаватели профессиональных образовательных организаций МО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4" descr="Описание: logo_without_kg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516956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Елена\Desktop\герб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749762" cy="100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829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2417" y="187623"/>
            <a:ext cx="6048672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Оценка широты возможностей внедрения работы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92896"/>
            <a:ext cx="8435280" cy="3633267"/>
          </a:xfrm>
        </p:spPr>
        <p:txBody>
          <a:bodyPr>
            <a:normAutofit/>
          </a:bodyPr>
          <a:lstStyle/>
          <a:p>
            <a:pPr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ПОО </a:t>
            </a:r>
          </a:p>
          <a:p>
            <a:pPr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09.02.07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«Информационные системы и программирование»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4" descr="Описание: logo_without_kg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516956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Елена\Desktop\герб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749762" cy="100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82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2417" y="187623"/>
            <a:ext cx="6048672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положения разработки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717756" cy="4525963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Цель и задачи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ПМ и МДК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Основные направления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Оформление документации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4" descr="Описание: logo_without_kg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516956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Елена\Desktop\герб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749762" cy="100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829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2417" y="187623"/>
            <a:ext cx="6048672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Выводы, с описанием эффектов, которые получит система СПО МО от внедрения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>
            <a:normAutofit/>
          </a:bodyPr>
          <a:lstStyle/>
          <a:p>
            <a:pPr algn="just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Единые взгляды на организацию КП</a:t>
            </a:r>
          </a:p>
          <a:p>
            <a:pPr algn="just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Методическая помощь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4" descr="Описание: logo_without_kg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516956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Елена\Desktop\герб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749762" cy="100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82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2417" y="187623"/>
            <a:ext cx="6048672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1746713"/>
            <a:ext cx="5688632" cy="4778631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МО, Красногорск, Речная 7а, ГБПОУ МО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«Красногорский колледж»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Преподаватель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Трегубова Елена Сергеевна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Почта: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ele-tregubo@yandex.ru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Телефон: 8-903-161-71-39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4" descr="Описание: logo_without_kg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516956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Елена\Desktop\герб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749762" cy="100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Елена\Desktop\Трегубова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64" y="2313743"/>
            <a:ext cx="2539752" cy="307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8292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664</Words>
  <Application>Microsoft Office PowerPoint</Application>
  <PresentationFormat>Экран (4:3)</PresentationFormat>
  <Paragraphs>78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Министерство образования  Московской области  Государственное бюджетное профессиональное образовательное учреждение МО  «Красногорский колледж»</vt:lpstr>
      <vt:lpstr>Актуальность и новизна</vt:lpstr>
      <vt:lpstr>Нормативно-правовое обеспечение </vt:lpstr>
      <vt:lpstr>Практическая значимость работы и целевой аудитории пользователей</vt:lpstr>
      <vt:lpstr>Оценка широты возможностей внедрения работы</vt:lpstr>
      <vt:lpstr>Основные положения разработки</vt:lpstr>
      <vt:lpstr>Выводы, с описанием эффектов, которые получит система СПО МО от внедрения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 Московской области  Государственное бюджетное профессиональное образовательное учреждение МО  «Красногорский колледж»</dc:title>
  <dc:creator>Елена</dc:creator>
  <cp:lastModifiedBy>Елена Трегубова</cp:lastModifiedBy>
  <cp:revision>38</cp:revision>
  <dcterms:created xsi:type="dcterms:W3CDTF">2018-09-08T11:44:58Z</dcterms:created>
  <dcterms:modified xsi:type="dcterms:W3CDTF">2019-01-22T08:37:03Z</dcterms:modified>
</cp:coreProperties>
</file>